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7" r:id="rId2"/>
  </p:sldMasterIdLst>
  <p:sldIdLst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FF6E9"/>
          </a:solidFill>
        </a:fill>
      </a:tcStyle>
    </a:wholeTbl>
    <a:band1H>
      <a:tcStyle>
        <a:tcBdr/>
        <a:fill>
          <a:solidFill>
            <a:srgbClr val="DEEDD0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EEDD0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9ACD4C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9ACD4C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9ACD4C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9ACD4C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3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\\DROBO-FS\QuickDrops\JB\PPTX NG\Droplets\LightingOverlay.png">
            <a:extLst>
              <a:ext uri="{FF2B5EF4-FFF2-40B4-BE49-F238E27FC236}">
                <a16:creationId xmlns:a16="http://schemas.microsoft.com/office/drawing/2014/main" id="{36EDDFC0-B87B-5FCB-3D46-24D46BBAA76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rcRect/>
          <a:stretch>
            <a:fillRect/>
          </a:stretch>
        </p:blipFill>
        <p:spPr>
          <a:xfrm>
            <a:off x="0" y="0"/>
            <a:ext cx="12192006" cy="68580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" name="Group 10">
            <a:extLst>
              <a:ext uri="{FF2B5EF4-FFF2-40B4-BE49-F238E27FC236}">
                <a16:creationId xmlns:a16="http://schemas.microsoft.com/office/drawing/2014/main" id="{E1750D55-CBFC-5182-499F-C0C30B257955}"/>
              </a:ext>
            </a:extLst>
          </p:cNvPr>
          <p:cNvGrpSpPr/>
          <p:nvPr/>
        </p:nvGrpSpPr>
        <p:grpSpPr>
          <a:xfrm>
            <a:off x="0" y="0"/>
            <a:ext cx="2305056" cy="6857999"/>
            <a:chOff x="0" y="0"/>
            <a:chExt cx="2305056" cy="6857999"/>
          </a:xfrm>
        </p:grpSpPr>
        <p:sp>
          <p:nvSpPr>
            <p:cNvPr id="4" name="Rectangle 5">
              <a:extLst>
                <a:ext uri="{FF2B5EF4-FFF2-40B4-BE49-F238E27FC236}">
                  <a16:creationId xmlns:a16="http://schemas.microsoft.com/office/drawing/2014/main" id="{E709F02D-F0B1-F701-6CD3-D7E92235BFB3}"/>
                </a:ext>
              </a:extLst>
            </p:cNvPr>
            <p:cNvSpPr/>
            <p:nvPr/>
          </p:nvSpPr>
          <p:spPr>
            <a:xfrm>
              <a:off x="1209678" y="4764"/>
              <a:ext cx="23810" cy="2181228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1665272B-792A-D8C4-D01C-962E12459B09}"/>
                </a:ext>
              </a:extLst>
            </p:cNvPr>
            <p:cNvSpPr/>
            <p:nvPr/>
          </p:nvSpPr>
          <p:spPr>
            <a:xfrm>
              <a:off x="1128717" y="2176464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9C3E8EE5-1260-758A-25E8-62B1C7B242B9}"/>
                </a:ext>
              </a:extLst>
            </p:cNvPr>
            <p:cNvSpPr/>
            <p:nvPr/>
          </p:nvSpPr>
          <p:spPr>
            <a:xfrm>
              <a:off x="1123953" y="4021138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+- f3 0 f2"/>
                <a:gd name="f14" fmla="*/ f13 1 40"/>
                <a:gd name="f15" fmla="*/ 0 1 f14"/>
                <a:gd name="f16" fmla="*/ f3 1 f14"/>
                <a:gd name="f17" fmla="*/ f15 f11 1"/>
                <a:gd name="f18" fmla="*/ f16 f11 1"/>
                <a:gd name="f19" fmla="*/ f16 f12 1"/>
                <a:gd name="f20" fmla="*/ f1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958BC723-2F18-6B8A-77B3-C327D3FBFD86}"/>
                </a:ext>
              </a:extLst>
            </p:cNvPr>
            <p:cNvSpPr/>
            <p:nvPr/>
          </p:nvSpPr>
          <p:spPr>
            <a:xfrm>
              <a:off x="414342" y="9528"/>
              <a:ext cx="28575" cy="4481510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2A07EDAA-009C-FE1A-C5D4-570A1A150D49}"/>
                </a:ext>
              </a:extLst>
            </p:cNvPr>
            <p:cNvSpPr/>
            <p:nvPr/>
          </p:nvSpPr>
          <p:spPr>
            <a:xfrm>
              <a:off x="333371" y="448151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+- f3 0 f2"/>
                <a:gd name="f14" fmla="*/ f13 1 40"/>
                <a:gd name="f15" fmla="*/ 0 1 f14"/>
                <a:gd name="f16" fmla="*/ f3 1 f14"/>
                <a:gd name="f17" fmla="*/ f15 f11 1"/>
                <a:gd name="f18" fmla="*/ f16 f11 1"/>
                <a:gd name="f19" fmla="*/ f16 f12 1"/>
                <a:gd name="f20" fmla="*/ f1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3FF0EA14-D88A-2498-6F96-556F2F235C73}"/>
                </a:ext>
              </a:extLst>
            </p:cNvPr>
            <p:cNvSpPr/>
            <p:nvPr/>
          </p:nvSpPr>
          <p:spPr>
            <a:xfrm>
              <a:off x="190496" y="9528"/>
              <a:ext cx="152403" cy="9080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2"/>
                <a:gd name="f5" fmla="val 15"/>
                <a:gd name="f6" fmla="val 566"/>
                <a:gd name="f7" fmla="val 81"/>
                <a:gd name="f8" fmla="val 380"/>
                <a:gd name="f9" fmla="val 383"/>
                <a:gd name="f10" fmla="*/ f0 1 96"/>
                <a:gd name="f11" fmla="*/ f1 1 572"/>
                <a:gd name="f12" fmla="+- f4 0 f2"/>
                <a:gd name="f13" fmla="+- f3 0 f2"/>
                <a:gd name="f14" fmla="*/ f13 1 96"/>
                <a:gd name="f15" fmla="*/ f12 1 572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96" h="572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5CAE8637-C1A5-717D-65DE-C3265A2C81AC}"/>
                </a:ext>
              </a:extLst>
            </p:cNvPr>
            <p:cNvSpPr/>
            <p:nvPr/>
          </p:nvSpPr>
          <p:spPr>
            <a:xfrm>
              <a:off x="1290639" y="14292"/>
              <a:ext cx="376239" cy="180181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7"/>
                <a:gd name="f4" fmla="val 1135"/>
                <a:gd name="f5" fmla="val 222"/>
                <a:gd name="f6" fmla="val 620"/>
                <a:gd name="f7" fmla="val 18"/>
                <a:gd name="f8" fmla="val 617"/>
                <a:gd name="f9" fmla="val 1129"/>
                <a:gd name="f10" fmla="*/ f0 1 237"/>
                <a:gd name="f11" fmla="*/ f1 1 1135"/>
                <a:gd name="f12" fmla="+- f4 0 f2"/>
                <a:gd name="f13" fmla="+- f3 0 f2"/>
                <a:gd name="f14" fmla="*/ f13 1 237"/>
                <a:gd name="f15" fmla="*/ f12 1 1135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237" h="1135">
                  <a:moveTo>
                    <a:pt x="f5" y="f4"/>
                  </a:moveTo>
                  <a:lnTo>
                    <a:pt x="f2" y="f6"/>
                  </a:lnTo>
                  <a:lnTo>
                    <a:pt x="f2" y="f2"/>
                  </a:lnTo>
                  <a:lnTo>
                    <a:pt x="f7" y="f2"/>
                  </a:lnTo>
                  <a:lnTo>
                    <a:pt x="f7" y="f8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D1B44BDD-CC43-CFDE-C818-838D607A567E}"/>
                </a:ext>
              </a:extLst>
            </p:cNvPr>
            <p:cNvSpPr/>
            <p:nvPr/>
          </p:nvSpPr>
          <p:spPr>
            <a:xfrm>
              <a:off x="1600200" y="180181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F986A0BB-A687-D0BB-E3E1-F72B6A564A5E}"/>
                </a:ext>
              </a:extLst>
            </p:cNvPr>
            <p:cNvSpPr/>
            <p:nvPr/>
          </p:nvSpPr>
          <p:spPr>
            <a:xfrm>
              <a:off x="1381128" y="9528"/>
              <a:ext cx="371475" cy="142557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898"/>
                <a:gd name="f5" fmla="val 219"/>
                <a:gd name="f6" fmla="val 383"/>
                <a:gd name="f7" fmla="val 15"/>
                <a:gd name="f8" fmla="val 380"/>
                <a:gd name="f9" fmla="val 892"/>
                <a:gd name="f10" fmla="*/ f0 1 234"/>
                <a:gd name="f11" fmla="*/ f1 1 898"/>
                <a:gd name="f12" fmla="+- f4 0 f2"/>
                <a:gd name="f13" fmla="+- f3 0 f2"/>
                <a:gd name="f14" fmla="*/ f13 1 234"/>
                <a:gd name="f15" fmla="*/ f12 1 898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234" h="898">
                  <a:moveTo>
                    <a:pt x="f5" y="f4"/>
                  </a:moveTo>
                  <a:lnTo>
                    <a:pt x="f2" y="f6"/>
                  </a:lnTo>
                  <a:lnTo>
                    <a:pt x="f2" y="f2"/>
                  </a:lnTo>
                  <a:lnTo>
                    <a:pt x="f7" y="f2"/>
                  </a:lnTo>
                  <a:lnTo>
                    <a:pt x="f7" y="f8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A76BE696-558C-BCDB-A656-B68C15CFE11A}"/>
                </a:ext>
              </a:extLst>
            </p:cNvPr>
            <p:cNvSpPr/>
            <p:nvPr/>
          </p:nvSpPr>
          <p:spPr>
            <a:xfrm>
              <a:off x="1643067" y="0"/>
              <a:ext cx="152403" cy="91280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5"/>
                <a:gd name="f5" fmla="val 78"/>
                <a:gd name="f6" fmla="val 192"/>
                <a:gd name="f7" fmla="val 6"/>
                <a:gd name="f8" fmla="val 15"/>
                <a:gd name="f9" fmla="val 189"/>
                <a:gd name="f10" fmla="*/ f0 1 96"/>
                <a:gd name="f11" fmla="*/ f1 1 575"/>
                <a:gd name="f12" fmla="+- f4 0 f2"/>
                <a:gd name="f13" fmla="+- f3 0 f2"/>
                <a:gd name="f14" fmla="*/ f13 1 96"/>
                <a:gd name="f15" fmla="*/ f12 1 575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96" h="575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B8F216AD-BEDE-79BE-E6FB-27CE7E36CDC4}"/>
                </a:ext>
              </a:extLst>
            </p:cNvPr>
            <p:cNvSpPr/>
            <p:nvPr/>
          </p:nvSpPr>
          <p:spPr>
            <a:xfrm>
              <a:off x="1685925" y="1420813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+- f3 0 f2"/>
                <a:gd name="f14" fmla="*/ f13 1 40"/>
                <a:gd name="f15" fmla="*/ 0 1 f14"/>
                <a:gd name="f16" fmla="*/ f3 1 f14"/>
                <a:gd name="f17" fmla="*/ f15 f11 1"/>
                <a:gd name="f18" fmla="*/ f16 f11 1"/>
                <a:gd name="f19" fmla="*/ f16 f12 1"/>
                <a:gd name="f20" fmla="*/ f1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B6712D08-B590-BDAC-C4B0-B12C3FA42126}"/>
                </a:ext>
              </a:extLst>
            </p:cNvPr>
            <p:cNvSpPr/>
            <p:nvPr/>
          </p:nvSpPr>
          <p:spPr>
            <a:xfrm>
              <a:off x="1685925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+- f3 0 f2"/>
                <a:gd name="f14" fmla="*/ f13 1 40"/>
                <a:gd name="f15" fmla="*/ 0 1 f14"/>
                <a:gd name="f16" fmla="*/ f3 1 f14"/>
                <a:gd name="f17" fmla="*/ f15 f11 1"/>
                <a:gd name="f18" fmla="*/ f16 f11 1"/>
                <a:gd name="f19" fmla="*/ f16 f12 1"/>
                <a:gd name="f20" fmla="*/ f1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D940FFBC-28BA-59A8-44DD-35ED489614D7}"/>
                </a:ext>
              </a:extLst>
            </p:cNvPr>
            <p:cNvSpPr/>
            <p:nvPr/>
          </p:nvSpPr>
          <p:spPr>
            <a:xfrm>
              <a:off x="1743075" y="4764"/>
              <a:ext cx="419096" cy="52228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64"/>
                <a:gd name="f4" fmla="val 329"/>
                <a:gd name="f5" fmla="val 252"/>
                <a:gd name="f6" fmla="val 45"/>
                <a:gd name="f7" fmla="val 120"/>
                <a:gd name="f8" fmla="val 6"/>
                <a:gd name="f9" fmla="val 15"/>
                <a:gd name="f10" fmla="val 60"/>
                <a:gd name="f11" fmla="val 111"/>
                <a:gd name="f12" fmla="val 317"/>
                <a:gd name="f13" fmla="*/ f0 1 264"/>
                <a:gd name="f14" fmla="*/ f1 1 329"/>
                <a:gd name="f15" fmla="+- f4 0 f2"/>
                <a:gd name="f16" fmla="+- f3 0 f2"/>
                <a:gd name="f17" fmla="*/ f16 1 264"/>
                <a:gd name="f18" fmla="*/ f15 1 329"/>
                <a:gd name="f19" fmla="*/ 0 1 f17"/>
                <a:gd name="f20" fmla="*/ f3 1 f17"/>
                <a:gd name="f21" fmla="*/ 0 1 f18"/>
                <a:gd name="f22" fmla="*/ f4 1 f18"/>
                <a:gd name="f23" fmla="*/ f19 f13 1"/>
                <a:gd name="f24" fmla="*/ f20 f13 1"/>
                <a:gd name="f25" fmla="*/ f22 f14 1"/>
                <a:gd name="f26" fmla="*/ f2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64" h="329">
                  <a:moveTo>
                    <a:pt x="f5" y="f4"/>
                  </a:moveTo>
                  <a:lnTo>
                    <a:pt x="f6" y="f7"/>
                  </a:lnTo>
                  <a:lnTo>
                    <a:pt x="f2" y="f8"/>
                  </a:lnTo>
                  <a:lnTo>
                    <a:pt x="f9" y="f2"/>
                  </a:lnTo>
                  <a:lnTo>
                    <a:pt x="f10" y="f11"/>
                  </a:lnTo>
                  <a:lnTo>
                    <a:pt x="f3" y="f12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F84AADEA-D1C1-38BC-CB98-750EB99E2E0B}"/>
                </a:ext>
              </a:extLst>
            </p:cNvPr>
            <p:cNvSpPr/>
            <p:nvPr/>
          </p:nvSpPr>
          <p:spPr>
            <a:xfrm>
              <a:off x="2119314" y="488947"/>
              <a:ext cx="161921" cy="14763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4"/>
                <a:gd name="f4" fmla="val 31"/>
                <a:gd name="f5" fmla="val 17"/>
                <a:gd name="f6" fmla="val 13"/>
                <a:gd name="f7" fmla="val 9"/>
                <a:gd name="f8" fmla="val 30"/>
                <a:gd name="f9" fmla="val 6"/>
                <a:gd name="f10" fmla="val 27"/>
                <a:gd name="f11" fmla="val 20"/>
                <a:gd name="f12" fmla="val 10"/>
                <a:gd name="f13" fmla="val 4"/>
                <a:gd name="f14" fmla="val 1"/>
                <a:gd name="f15" fmla="val 21"/>
                <a:gd name="f16" fmla="val 25"/>
                <a:gd name="f17" fmla="val 28"/>
                <a:gd name="f18" fmla="val 14"/>
                <a:gd name="f19" fmla="val 11"/>
                <a:gd name="f20" fmla="val 5"/>
                <a:gd name="f21" fmla="val 7"/>
                <a:gd name="f22" fmla="val 12"/>
                <a:gd name="f23" fmla="val 19"/>
                <a:gd name="f24" fmla="val 24"/>
                <a:gd name="f25" fmla="val 26"/>
                <a:gd name="f26" fmla="val 23"/>
                <a:gd name="f27" fmla="*/ f0 1 34"/>
                <a:gd name="f28" fmla="*/ f1 1 31"/>
                <a:gd name="f29" fmla="+- f4 0 f2"/>
                <a:gd name="f30" fmla="+- f3 0 f2"/>
                <a:gd name="f31" fmla="*/ f30 1 34"/>
                <a:gd name="f32" fmla="*/ f29 1 31"/>
                <a:gd name="f33" fmla="*/ 0 1 f31"/>
                <a:gd name="f34" fmla="*/ f3 1 f31"/>
                <a:gd name="f35" fmla="*/ 0 1 f32"/>
                <a:gd name="f36" fmla="*/ f4 1 f32"/>
                <a:gd name="f37" fmla="*/ f33 f27 1"/>
                <a:gd name="f38" fmla="*/ f34 f27 1"/>
                <a:gd name="f39" fmla="*/ f36 f28 1"/>
                <a:gd name="f40" fmla="*/ f35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7" t="f40" r="f38" b="f39"/>
              <a:pathLst>
                <a:path w="34" h="31">
                  <a:moveTo>
                    <a:pt x="f5" y="f4"/>
                  </a:moveTo>
                  <a:cubicBezTo>
                    <a:pt x="f6" y="f4"/>
                    <a:pt x="f7" y="f8"/>
                    <a:pt x="f9" y="f10"/>
                  </a:cubicBezTo>
                  <a:cubicBezTo>
                    <a:pt x="f2" y="f11"/>
                    <a:pt x="f2" y="f12"/>
                    <a:pt x="f9" y="f13"/>
                  </a:cubicBezTo>
                  <a:cubicBezTo>
                    <a:pt x="f7" y="f14"/>
                    <a:pt x="f6" y="f2"/>
                    <a:pt x="f5" y="f2"/>
                  </a:cubicBezTo>
                  <a:cubicBezTo>
                    <a:pt x="f15" y="f2"/>
                    <a:pt x="f16" y="f14"/>
                    <a:pt x="f17" y="f13"/>
                  </a:cubicBezTo>
                  <a:cubicBezTo>
                    <a:pt x="f3" y="f12"/>
                    <a:pt x="f3" y="f11"/>
                    <a:pt x="f17" y="f10"/>
                  </a:cubicBezTo>
                  <a:cubicBezTo>
                    <a:pt x="f16" y="f8"/>
                    <a:pt x="f15" y="f4"/>
                    <a:pt x="f5" y="f4"/>
                  </a:cubicBezTo>
                  <a:close/>
                  <a:moveTo>
                    <a:pt x="f5" y="f13"/>
                  </a:moveTo>
                  <a:cubicBezTo>
                    <a:pt x="f18" y="f13"/>
                    <a:pt x="f19" y="f20"/>
                    <a:pt x="f7" y="f21"/>
                  </a:cubicBezTo>
                  <a:cubicBezTo>
                    <a:pt x="f13" y="f22"/>
                    <a:pt x="f13" y="f23"/>
                    <a:pt x="f7" y="f24"/>
                  </a:cubicBezTo>
                  <a:cubicBezTo>
                    <a:pt x="f19" y="f25"/>
                    <a:pt x="f18" y="f10"/>
                    <a:pt x="f5" y="f10"/>
                  </a:cubicBezTo>
                  <a:cubicBezTo>
                    <a:pt x="f11" y="f10"/>
                    <a:pt x="f26" y="f25"/>
                    <a:pt x="f16" y="f24"/>
                  </a:cubicBezTo>
                  <a:cubicBezTo>
                    <a:pt x="f8" y="f23"/>
                    <a:pt x="f8" y="f22"/>
                    <a:pt x="f16" y="f21"/>
                  </a:cubicBezTo>
                  <a:cubicBezTo>
                    <a:pt x="f26" y="f20"/>
                    <a:pt x="f11" y="f13"/>
                    <a:pt x="f5" y="f13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E0A0CCBF-1EDA-CF6D-8744-E8C13BF4A483}"/>
                </a:ext>
              </a:extLst>
            </p:cNvPr>
            <p:cNvSpPr/>
            <p:nvPr/>
          </p:nvSpPr>
          <p:spPr>
            <a:xfrm>
              <a:off x="952503" y="4764"/>
              <a:ext cx="152403" cy="9080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2"/>
                <a:gd name="f5" fmla="val 15"/>
                <a:gd name="f6" fmla="val 189"/>
                <a:gd name="f7" fmla="val 81"/>
                <a:gd name="f8" fmla="val 6"/>
                <a:gd name="f9" fmla="val 192"/>
                <a:gd name="f10" fmla="*/ f0 1 96"/>
                <a:gd name="f11" fmla="*/ f1 1 572"/>
                <a:gd name="f12" fmla="+- f4 0 f2"/>
                <a:gd name="f13" fmla="+- f3 0 f2"/>
                <a:gd name="f14" fmla="*/ f13 1 96"/>
                <a:gd name="f15" fmla="*/ f12 1 572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96" h="572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B78C0F6F-DFAA-B064-395A-E525993A33D0}"/>
                </a:ext>
              </a:extLst>
            </p:cNvPr>
            <p:cNvSpPr/>
            <p:nvPr/>
          </p:nvSpPr>
          <p:spPr>
            <a:xfrm>
              <a:off x="866778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12"/>
                <a:gd name="f10" fmla="val 29"/>
                <a:gd name="f11" fmla="val 36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20" name="Freeform 21">
              <a:extLst>
                <a:ext uri="{FF2B5EF4-FFF2-40B4-BE49-F238E27FC236}">
                  <a16:creationId xmlns:a16="http://schemas.microsoft.com/office/drawing/2014/main" id="{EC80BD06-08F3-E9C9-C498-E4C9C71E7EF1}"/>
                </a:ext>
              </a:extLst>
            </p:cNvPr>
            <p:cNvSpPr/>
            <p:nvPr/>
          </p:nvSpPr>
          <p:spPr>
            <a:xfrm>
              <a:off x="890589" y="1554159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1534F0D2-0625-D95E-9977-602C1BCCACCC}"/>
                </a:ext>
              </a:extLst>
            </p:cNvPr>
            <p:cNvSpPr/>
            <p:nvPr/>
          </p:nvSpPr>
          <p:spPr>
            <a:xfrm>
              <a:off x="738185" y="5622929"/>
              <a:ext cx="338135" cy="121602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3"/>
                <a:gd name="f4" fmla="val 766"/>
                <a:gd name="f5" fmla="val 195"/>
                <a:gd name="f6" fmla="val 464"/>
                <a:gd name="f7" fmla="val 6"/>
                <a:gd name="f8" fmla="val 12"/>
                <a:gd name="f9" fmla="val 461"/>
                <a:gd name="f10" fmla="*/ f0 1 213"/>
                <a:gd name="f11" fmla="*/ f1 1 766"/>
                <a:gd name="f12" fmla="+- f4 0 f2"/>
                <a:gd name="f13" fmla="+- f3 0 f2"/>
                <a:gd name="f14" fmla="*/ f13 1 213"/>
                <a:gd name="f15" fmla="*/ f12 1 766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213" h="766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59878521-E254-BA5D-4CB4-4F0884A262FE}"/>
                </a:ext>
              </a:extLst>
            </p:cNvPr>
            <p:cNvSpPr/>
            <p:nvPr/>
          </p:nvSpPr>
          <p:spPr>
            <a:xfrm>
              <a:off x="647696" y="5480054"/>
              <a:ext cx="157167" cy="15716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3"/>
                <a:gd name="f4" fmla="val 17"/>
                <a:gd name="f5" fmla="val 8"/>
                <a:gd name="f6" fmla="val 26"/>
                <a:gd name="f7" fmla="val 4"/>
                <a:gd name="f8" fmla="val 10"/>
                <a:gd name="f9" fmla="val 24"/>
                <a:gd name="f10" fmla="val 29"/>
                <a:gd name="f11" fmla="val 23"/>
                <a:gd name="f12" fmla="*/ f0 1 33"/>
                <a:gd name="f13" fmla="*/ f1 1 33"/>
                <a:gd name="f14" fmla="+- f3 0 f2"/>
                <a:gd name="f15" fmla="*/ f14 1 33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33" h="3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403E6367-ACD0-139B-8244-C7B6AA755575}"/>
                </a:ext>
              </a:extLst>
            </p:cNvPr>
            <p:cNvSpPr/>
            <p:nvPr/>
          </p:nvSpPr>
          <p:spPr>
            <a:xfrm>
              <a:off x="66678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32"/>
                <a:gd name="f8" fmla="val 4"/>
                <a:gd name="f9" fmla="val 12"/>
                <a:gd name="f10" fmla="val 29"/>
                <a:gd name="f11" fmla="val 36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7" y="f2"/>
                    <a:pt x="f3" y="f5"/>
                    <a:pt x="f3" y="f4"/>
                  </a:cubicBezTo>
                  <a:cubicBezTo>
                    <a:pt x="f3" y="f6"/>
                    <a:pt x="f7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9"/>
                    <a:pt x="f8" y="f4"/>
                  </a:cubicBezTo>
                  <a:cubicBezTo>
                    <a:pt x="f8" y="f10"/>
                    <a:pt x="f9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3A5ADB69-E970-14E7-46AE-E1227408241E}"/>
                </a:ext>
              </a:extLst>
            </p:cNvPr>
            <p:cNvSpPr/>
            <p:nvPr/>
          </p:nvSpPr>
          <p:spPr>
            <a:xfrm>
              <a:off x="0" y="3897309"/>
              <a:ext cx="133346" cy="26670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84"/>
                <a:gd name="f4" fmla="val 168"/>
                <a:gd name="f5" fmla="val 69"/>
                <a:gd name="f6" fmla="val 6"/>
                <a:gd name="f7" fmla="val 12"/>
                <a:gd name="f8" fmla="val 162"/>
                <a:gd name="f9" fmla="*/ f0 1 84"/>
                <a:gd name="f10" fmla="*/ f1 1 168"/>
                <a:gd name="f11" fmla="+- f4 0 f2"/>
                <a:gd name="f12" fmla="+- f3 0 f2"/>
                <a:gd name="f13" fmla="*/ f12 1 84"/>
                <a:gd name="f14" fmla="*/ f11 1 168"/>
                <a:gd name="f15" fmla="*/ 0 1 f13"/>
                <a:gd name="f16" fmla="*/ f3 1 f13"/>
                <a:gd name="f17" fmla="*/ 0 1 f14"/>
                <a:gd name="f18" fmla="*/ f4 1 f14"/>
                <a:gd name="f19" fmla="*/ f15 f9 1"/>
                <a:gd name="f20" fmla="*/ f16 f9 1"/>
                <a:gd name="f21" fmla="*/ f18 f10 1"/>
                <a:gd name="f22" fmla="*/ f1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84" h="168">
                  <a:moveTo>
                    <a:pt x="f5" y="f4"/>
                  </a:move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EA8CC6EC-7471-4671-A3E2-F2C2F4E0B1B2}"/>
                </a:ext>
              </a:extLst>
            </p:cNvPr>
            <p:cNvSpPr/>
            <p:nvPr/>
          </p:nvSpPr>
          <p:spPr>
            <a:xfrm>
              <a:off x="66678" y="4149720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92725157-2DD4-5B30-A0BC-5CE1C659008D}"/>
                </a:ext>
              </a:extLst>
            </p:cNvPr>
            <p:cNvSpPr/>
            <p:nvPr/>
          </p:nvSpPr>
          <p:spPr>
            <a:xfrm>
              <a:off x="0" y="1644648"/>
              <a:ext cx="133346" cy="26987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84"/>
                <a:gd name="f4" fmla="val 170"/>
                <a:gd name="f5" fmla="val 12"/>
                <a:gd name="f6" fmla="val 164"/>
                <a:gd name="f7" fmla="val 69"/>
                <a:gd name="f8" fmla="val 6"/>
                <a:gd name="f9" fmla="*/ f0 1 84"/>
                <a:gd name="f10" fmla="*/ f1 1 170"/>
                <a:gd name="f11" fmla="+- f4 0 f2"/>
                <a:gd name="f12" fmla="+- f3 0 f2"/>
                <a:gd name="f13" fmla="*/ f12 1 84"/>
                <a:gd name="f14" fmla="*/ f11 1 170"/>
                <a:gd name="f15" fmla="*/ 0 1 f13"/>
                <a:gd name="f16" fmla="*/ f3 1 f13"/>
                <a:gd name="f17" fmla="*/ 0 1 f14"/>
                <a:gd name="f18" fmla="*/ f4 1 f14"/>
                <a:gd name="f19" fmla="*/ f15 f9 1"/>
                <a:gd name="f20" fmla="*/ f16 f9 1"/>
                <a:gd name="f21" fmla="*/ f18 f10 1"/>
                <a:gd name="f22" fmla="*/ f1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84" h="170">
                  <a:moveTo>
                    <a:pt x="f5" y="f4"/>
                  </a:move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BF7BD5CE-E1E3-2FF8-D09C-67DDC5AAC511}"/>
                </a:ext>
              </a:extLst>
            </p:cNvPr>
            <p:cNvSpPr/>
            <p:nvPr/>
          </p:nvSpPr>
          <p:spPr>
            <a:xfrm>
              <a:off x="66678" y="1468434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A9B20C70-B51F-6854-0360-A4767729CF35}"/>
                </a:ext>
              </a:extLst>
            </p:cNvPr>
            <p:cNvSpPr/>
            <p:nvPr/>
          </p:nvSpPr>
          <p:spPr>
            <a:xfrm>
              <a:off x="695328" y="4764"/>
              <a:ext cx="309560" cy="155892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95"/>
                <a:gd name="f4" fmla="val 982"/>
                <a:gd name="f5" fmla="val 177"/>
                <a:gd name="f6" fmla="val 805"/>
                <a:gd name="f7" fmla="val 629"/>
                <a:gd name="f8" fmla="val 18"/>
                <a:gd name="f9" fmla="val 623"/>
                <a:gd name="f10" fmla="val 796"/>
                <a:gd name="f11" fmla="*/ f0 1 195"/>
                <a:gd name="f12" fmla="*/ f1 1 982"/>
                <a:gd name="f13" fmla="+- f4 0 f2"/>
                <a:gd name="f14" fmla="+- f3 0 f2"/>
                <a:gd name="f15" fmla="*/ f14 1 195"/>
                <a:gd name="f16" fmla="*/ f13 1 982"/>
                <a:gd name="f17" fmla="*/ 0 1 f15"/>
                <a:gd name="f18" fmla="*/ f3 1 f15"/>
                <a:gd name="f19" fmla="*/ 0 1 f16"/>
                <a:gd name="f20" fmla="*/ f4 1 f16"/>
                <a:gd name="f21" fmla="*/ f17 f11 1"/>
                <a:gd name="f22" fmla="*/ f18 f11 1"/>
                <a:gd name="f23" fmla="*/ f20 f12 1"/>
                <a:gd name="f24" fmla="*/ f19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" t="f24" r="f22" b="f23"/>
              <a:pathLst>
                <a:path w="195" h="982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2" y="f2"/>
                  </a:lnTo>
                  <a:lnTo>
                    <a:pt x="f8" y="f2"/>
                  </a:lnTo>
                  <a:lnTo>
                    <a:pt x="f8" y="f9"/>
                  </a:lnTo>
                  <a:lnTo>
                    <a:pt x="f3" y="f10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58427DE9-7211-3526-383D-9A840A00BD5B}"/>
                </a:ext>
              </a:extLst>
            </p:cNvPr>
            <p:cNvSpPr/>
            <p:nvPr/>
          </p:nvSpPr>
          <p:spPr>
            <a:xfrm>
              <a:off x="57150" y="4881560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2"/>
                <a:gd name="f9" fmla="val 11"/>
                <a:gd name="f10" fmla="val 29"/>
                <a:gd name="f11" fmla="val 36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15DC0FA4-FA0D-E0CF-EA3A-7D2796BC1B2E}"/>
                </a:ext>
              </a:extLst>
            </p:cNvPr>
            <p:cNvSpPr/>
            <p:nvPr/>
          </p:nvSpPr>
          <p:spPr>
            <a:xfrm>
              <a:off x="138110" y="5060947"/>
              <a:ext cx="304796" cy="1777995"/>
            </a:xfrm>
            <a:custGeom>
              <a:avLst/>
              <a:gdLst>
                <a:gd name="f0" fmla="val 360"/>
                <a:gd name="f1" fmla="val w"/>
                <a:gd name="f2" fmla="val h"/>
                <a:gd name="f3" fmla="val 0"/>
                <a:gd name="f4" fmla="val 192"/>
                <a:gd name="f5" fmla="val 1120"/>
                <a:gd name="f6" fmla="val 177"/>
                <a:gd name="f7" fmla="val 183"/>
                <a:gd name="f8" fmla="val 15"/>
                <a:gd name="f9" fmla="val 354"/>
                <a:gd name="f10" fmla="*/ f1 1 192"/>
                <a:gd name="f11" fmla="*/ f2 1 1120"/>
                <a:gd name="f12" fmla="+- f5 0 f3"/>
                <a:gd name="f13" fmla="+- f4 0 f3"/>
                <a:gd name="f14" fmla="*/ f13 1 192"/>
                <a:gd name="f15" fmla="*/ f12 1 1120"/>
                <a:gd name="f16" fmla="*/ 0 1 f14"/>
                <a:gd name="f17" fmla="*/ f4 1 f14"/>
                <a:gd name="f18" fmla="*/ 0 1 f15"/>
                <a:gd name="f19" fmla="*/ f5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192" h="1120">
                  <a:moveTo>
                    <a:pt x="f4" y="f5"/>
                  </a:moveTo>
                  <a:lnTo>
                    <a:pt x="f6" y="f5"/>
                  </a:lnTo>
                  <a:lnTo>
                    <a:pt x="f6" y="f0"/>
                  </a:lnTo>
                  <a:lnTo>
                    <a:pt x="f3" y="f7"/>
                  </a:lnTo>
                  <a:lnTo>
                    <a:pt x="f3" y="f3"/>
                  </a:lnTo>
                  <a:lnTo>
                    <a:pt x="f8" y="f3"/>
                  </a:lnTo>
                  <a:lnTo>
                    <a:pt x="f8" y="f6"/>
                  </a:lnTo>
                  <a:lnTo>
                    <a:pt x="f4" y="f9"/>
                  </a:lnTo>
                  <a:lnTo>
                    <a:pt x="f4" y="f5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647AA40C-1B9A-5C8C-36D8-836B14E8BFF3}"/>
                </a:ext>
              </a:extLst>
            </p:cNvPr>
            <p:cNvSpPr/>
            <p:nvPr/>
          </p:nvSpPr>
          <p:spPr>
            <a:xfrm>
              <a:off x="561971" y="643096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2"/>
                <a:gd name="f9" fmla="val 11"/>
                <a:gd name="f10" fmla="val 29"/>
                <a:gd name="f11" fmla="val 36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32" name="Rectangle 33">
              <a:extLst>
                <a:ext uri="{FF2B5EF4-FFF2-40B4-BE49-F238E27FC236}">
                  <a16:creationId xmlns:a16="http://schemas.microsoft.com/office/drawing/2014/main" id="{F8D1F8F1-C73B-D98E-5463-6D2F8938C261}"/>
                </a:ext>
              </a:extLst>
            </p:cNvPr>
            <p:cNvSpPr/>
            <p:nvPr/>
          </p:nvSpPr>
          <p:spPr>
            <a:xfrm>
              <a:off x="642942" y="6610353"/>
              <a:ext cx="23810" cy="242892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18E649CC-CCCB-2315-C9CE-83E999FFE129}"/>
                </a:ext>
              </a:extLst>
            </p:cNvPr>
            <p:cNvSpPr/>
            <p:nvPr/>
          </p:nvSpPr>
          <p:spPr>
            <a:xfrm>
              <a:off x="76196" y="643096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32"/>
                <a:gd name="f8" fmla="val 4"/>
                <a:gd name="f9" fmla="val 12"/>
                <a:gd name="f10" fmla="val 11"/>
                <a:gd name="f11" fmla="val 29"/>
                <a:gd name="f12" fmla="val 36"/>
                <a:gd name="f13" fmla="*/ f0 1 40"/>
                <a:gd name="f14" fmla="*/ f1 1 40"/>
                <a:gd name="f15" fmla="+- f3 0 f2"/>
                <a:gd name="f16" fmla="*/ f15 1 40"/>
                <a:gd name="f17" fmla="*/ 0 1 f16"/>
                <a:gd name="f18" fmla="*/ f3 1 f16"/>
                <a:gd name="f19" fmla="*/ f17 f13 1"/>
                <a:gd name="f20" fmla="*/ f18 f13 1"/>
                <a:gd name="f21" fmla="*/ f18 f14 1"/>
                <a:gd name="f22" fmla="*/ f1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7" y="f2"/>
                    <a:pt x="f3" y="f5"/>
                    <a:pt x="f3" y="f4"/>
                  </a:cubicBezTo>
                  <a:cubicBezTo>
                    <a:pt x="f3" y="f6"/>
                    <a:pt x="f7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10"/>
                    <a:pt x="f8" y="f4"/>
                  </a:cubicBezTo>
                  <a:cubicBezTo>
                    <a:pt x="f8" y="f11"/>
                    <a:pt x="f9" y="f12"/>
                    <a:pt x="f4" y="f12"/>
                  </a:cubicBezTo>
                  <a:cubicBezTo>
                    <a:pt x="f11" y="f12"/>
                    <a:pt x="f12" y="f11"/>
                    <a:pt x="f12" y="f4"/>
                  </a:cubicBezTo>
                  <a:cubicBezTo>
                    <a:pt x="f12" y="f10"/>
                    <a:pt x="f11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5D13D30A-B193-CA5D-32DE-E8FFDB305B75}"/>
                </a:ext>
              </a:extLst>
            </p:cNvPr>
            <p:cNvSpPr/>
            <p:nvPr/>
          </p:nvSpPr>
          <p:spPr>
            <a:xfrm>
              <a:off x="0" y="5978520"/>
              <a:ext cx="190496" cy="46196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0"/>
                <a:gd name="f4" fmla="val 291"/>
                <a:gd name="f5" fmla="val 105"/>
                <a:gd name="f6" fmla="val 114"/>
                <a:gd name="f7" fmla="val 9"/>
                <a:gd name="f8" fmla="val 12"/>
                <a:gd name="f9" fmla="val 108"/>
                <a:gd name="f10" fmla="*/ f0 1 120"/>
                <a:gd name="f11" fmla="*/ f1 1 291"/>
                <a:gd name="f12" fmla="+- f4 0 f2"/>
                <a:gd name="f13" fmla="+- f3 0 f2"/>
                <a:gd name="f14" fmla="*/ f13 1 120"/>
                <a:gd name="f15" fmla="*/ f12 1 291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120" h="291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61292CDD-D083-E595-564A-34A92ABAA097}"/>
                </a:ext>
              </a:extLst>
            </p:cNvPr>
            <p:cNvSpPr/>
            <p:nvPr/>
          </p:nvSpPr>
          <p:spPr>
            <a:xfrm>
              <a:off x="1014417" y="1801816"/>
              <a:ext cx="214317" cy="75565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35"/>
                <a:gd name="f4" fmla="val 476"/>
                <a:gd name="f5" fmla="val 12"/>
                <a:gd name="f6" fmla="val 128"/>
                <a:gd name="f7" fmla="val 126"/>
                <a:gd name="f8" fmla="val 9"/>
                <a:gd name="f9" fmla="val 131"/>
                <a:gd name="f10" fmla="*/ f0 1 135"/>
                <a:gd name="f11" fmla="*/ f1 1 476"/>
                <a:gd name="f12" fmla="+- f4 0 f2"/>
                <a:gd name="f13" fmla="+- f3 0 f2"/>
                <a:gd name="f14" fmla="*/ f13 1 135"/>
                <a:gd name="f15" fmla="*/ f12 1 476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135" h="476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7747EE94-B009-DBF0-7792-F12021F369F8}"/>
                </a:ext>
              </a:extLst>
            </p:cNvPr>
            <p:cNvSpPr/>
            <p:nvPr/>
          </p:nvSpPr>
          <p:spPr>
            <a:xfrm>
              <a:off x="938210" y="2547939"/>
              <a:ext cx="166685" cy="16034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5"/>
                <a:gd name="f4" fmla="val 34"/>
                <a:gd name="f5" fmla="val 18"/>
                <a:gd name="f6" fmla="val 8"/>
                <a:gd name="f7" fmla="val 26"/>
                <a:gd name="f8" fmla="val 17"/>
                <a:gd name="f9" fmla="val 7"/>
                <a:gd name="f10" fmla="val 27"/>
                <a:gd name="f11" fmla="val 4"/>
                <a:gd name="f12" fmla="val 10"/>
                <a:gd name="f13" fmla="val 24"/>
                <a:gd name="f14" fmla="val 30"/>
                <a:gd name="f15" fmla="val 25"/>
                <a:gd name="f16" fmla="val 31"/>
                <a:gd name="f17" fmla="*/ f0 1 35"/>
                <a:gd name="f18" fmla="*/ f1 1 34"/>
                <a:gd name="f19" fmla="+- f4 0 f2"/>
                <a:gd name="f20" fmla="+- f3 0 f2"/>
                <a:gd name="f21" fmla="*/ f20 1 35"/>
                <a:gd name="f22" fmla="*/ f19 1 34"/>
                <a:gd name="f23" fmla="*/ 0 1 f21"/>
                <a:gd name="f24" fmla="*/ f3 1 f21"/>
                <a:gd name="f25" fmla="*/ 0 1 f22"/>
                <a:gd name="f26" fmla="*/ f4 1 f22"/>
                <a:gd name="f27" fmla="*/ f23 f17 1"/>
                <a:gd name="f28" fmla="*/ f24 f17 1"/>
                <a:gd name="f29" fmla="*/ f26 f18 1"/>
                <a:gd name="f30" fmla="*/ f25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7" t="f30" r="f28" b="f29"/>
              <a:pathLst>
                <a:path w="35" h="34">
                  <a:moveTo>
                    <a:pt x="f5" y="f4"/>
                  </a:moveTo>
                  <a:cubicBezTo>
                    <a:pt x="f6" y="f4"/>
                    <a:pt x="f2" y="f7"/>
                    <a:pt x="f2" y="f8"/>
                  </a:cubicBezTo>
                  <a:cubicBezTo>
                    <a:pt x="f2" y="f9"/>
                    <a:pt x="f6" y="f2"/>
                    <a:pt x="f5" y="f2"/>
                  </a:cubicBezTo>
                  <a:cubicBezTo>
                    <a:pt x="f10" y="f2"/>
                    <a:pt x="f3" y="f9"/>
                    <a:pt x="f3" y="f8"/>
                  </a:cubicBezTo>
                  <a:cubicBezTo>
                    <a:pt x="f3" y="f7"/>
                    <a:pt x="f10" y="f4"/>
                    <a:pt x="f5" y="f4"/>
                  </a:cubicBezTo>
                  <a:close/>
                  <a:moveTo>
                    <a:pt x="f5" y="f11"/>
                  </a:moveTo>
                  <a:cubicBezTo>
                    <a:pt x="f12" y="f11"/>
                    <a:pt x="f11" y="f12"/>
                    <a:pt x="f11" y="f8"/>
                  </a:cubicBezTo>
                  <a:cubicBezTo>
                    <a:pt x="f11" y="f13"/>
                    <a:pt x="f12" y="f14"/>
                    <a:pt x="f5" y="f14"/>
                  </a:cubicBezTo>
                  <a:cubicBezTo>
                    <a:pt x="f15" y="f14"/>
                    <a:pt x="f16" y="f13"/>
                    <a:pt x="f16" y="f8"/>
                  </a:cubicBezTo>
                  <a:cubicBezTo>
                    <a:pt x="f16" y="f12"/>
                    <a:pt x="f15" y="f11"/>
                    <a:pt x="f5" y="f11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AAACED34-0ABF-EA68-063A-64B42F15CC88}"/>
                </a:ext>
              </a:extLst>
            </p:cNvPr>
            <p:cNvSpPr/>
            <p:nvPr/>
          </p:nvSpPr>
          <p:spPr>
            <a:xfrm>
              <a:off x="595310" y="4764"/>
              <a:ext cx="638178" cy="402590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2"/>
                <a:gd name="f4" fmla="val 2536"/>
                <a:gd name="f5" fmla="val 387"/>
                <a:gd name="f6" fmla="val 2311"/>
                <a:gd name="f7" fmla="val 1925"/>
                <a:gd name="f8" fmla="val 15"/>
                <a:gd name="f9" fmla="val 1916"/>
                <a:gd name="f10" fmla="val 2302"/>
                <a:gd name="f11" fmla="*/ f0 1 402"/>
                <a:gd name="f12" fmla="*/ f1 1 2536"/>
                <a:gd name="f13" fmla="+- f4 0 f2"/>
                <a:gd name="f14" fmla="+- f3 0 f2"/>
                <a:gd name="f15" fmla="*/ f14 1 402"/>
                <a:gd name="f16" fmla="*/ f13 1 2536"/>
                <a:gd name="f17" fmla="*/ 0 1 f15"/>
                <a:gd name="f18" fmla="*/ f3 1 f15"/>
                <a:gd name="f19" fmla="*/ 0 1 f16"/>
                <a:gd name="f20" fmla="*/ f4 1 f16"/>
                <a:gd name="f21" fmla="*/ f17 f11 1"/>
                <a:gd name="f22" fmla="*/ f18 f11 1"/>
                <a:gd name="f23" fmla="*/ f20 f12 1"/>
                <a:gd name="f24" fmla="*/ f19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" t="f24" r="f22" b="f23"/>
              <a:pathLst>
                <a:path w="402" h="2536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2" y="f2"/>
                  </a:lnTo>
                  <a:lnTo>
                    <a:pt x="f8" y="f2"/>
                  </a:lnTo>
                  <a:lnTo>
                    <a:pt x="f8" y="f9"/>
                  </a:lnTo>
                  <a:lnTo>
                    <a:pt x="f3" y="f10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38" name="Freeform 39">
              <a:extLst>
                <a:ext uri="{FF2B5EF4-FFF2-40B4-BE49-F238E27FC236}">
                  <a16:creationId xmlns:a16="http://schemas.microsoft.com/office/drawing/2014/main" id="{55F89E62-B125-527D-265C-4A8F2F48DFCD}"/>
                </a:ext>
              </a:extLst>
            </p:cNvPr>
            <p:cNvSpPr/>
            <p:nvPr/>
          </p:nvSpPr>
          <p:spPr>
            <a:xfrm>
              <a:off x="1223960" y="1382709"/>
              <a:ext cx="142875" cy="47624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0"/>
                <a:gd name="f4" fmla="val 300"/>
                <a:gd name="f5" fmla="val 78"/>
                <a:gd name="f6" fmla="val 84"/>
                <a:gd name="f7" fmla="val 9"/>
                <a:gd name="f8" fmla="val 81"/>
                <a:gd name="f9" fmla="*/ f0 1 90"/>
                <a:gd name="f10" fmla="*/ f1 1 300"/>
                <a:gd name="f11" fmla="+- f4 0 f2"/>
                <a:gd name="f12" fmla="+- f3 0 f2"/>
                <a:gd name="f13" fmla="*/ f12 1 90"/>
                <a:gd name="f14" fmla="*/ f11 1 300"/>
                <a:gd name="f15" fmla="*/ 0 1 f13"/>
                <a:gd name="f16" fmla="*/ f3 1 f13"/>
                <a:gd name="f17" fmla="*/ 0 1 f14"/>
                <a:gd name="f18" fmla="*/ f4 1 f14"/>
                <a:gd name="f19" fmla="*/ f15 f9 1"/>
                <a:gd name="f20" fmla="*/ f16 f9 1"/>
                <a:gd name="f21" fmla="*/ f18 f10 1"/>
                <a:gd name="f22" fmla="*/ f1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90" h="300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39" name="Freeform 40">
              <a:extLst>
                <a:ext uri="{FF2B5EF4-FFF2-40B4-BE49-F238E27FC236}">
                  <a16:creationId xmlns:a16="http://schemas.microsoft.com/office/drawing/2014/main" id="{26959B90-36AA-AE99-14C3-D13377755460}"/>
                </a:ext>
              </a:extLst>
            </p:cNvPr>
            <p:cNvSpPr/>
            <p:nvPr/>
          </p:nvSpPr>
          <p:spPr>
            <a:xfrm>
              <a:off x="1300167" y="1849438"/>
              <a:ext cx="109535" cy="1079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2"/>
                <a:gd name="f5" fmla="val 5"/>
                <a:gd name="f6" fmla="val 18"/>
                <a:gd name="f7" fmla="val 4"/>
                <a:gd name="f8" fmla="val 8"/>
                <a:gd name="f9" fmla="val 16"/>
                <a:gd name="f10" fmla="val 19"/>
                <a:gd name="f11" fmla="*/ f0 1 23"/>
                <a:gd name="f12" fmla="*/ f1 1 23"/>
                <a:gd name="f13" fmla="+- f3 0 f2"/>
                <a:gd name="f14" fmla="*/ f13 1 23"/>
                <a:gd name="f15" fmla="*/ 0 1 f14"/>
                <a:gd name="f16" fmla="*/ f3 1 f14"/>
                <a:gd name="f17" fmla="*/ f15 f11 1"/>
                <a:gd name="f18" fmla="*/ f16 f11 1"/>
                <a:gd name="f19" fmla="*/ f16 f12 1"/>
                <a:gd name="f20" fmla="*/ f1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40" name="Freeform 41">
              <a:extLst>
                <a:ext uri="{FF2B5EF4-FFF2-40B4-BE49-F238E27FC236}">
                  <a16:creationId xmlns:a16="http://schemas.microsoft.com/office/drawing/2014/main" id="{856F8CEC-6CF7-3D80-5926-C5F8685B501C}"/>
                </a:ext>
              </a:extLst>
            </p:cNvPr>
            <p:cNvSpPr/>
            <p:nvPr/>
          </p:nvSpPr>
          <p:spPr>
            <a:xfrm>
              <a:off x="280985" y="3417890"/>
              <a:ext cx="142875" cy="47466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0"/>
                <a:gd name="f4" fmla="val 299"/>
                <a:gd name="f5" fmla="val 12"/>
                <a:gd name="f6" fmla="val 80"/>
                <a:gd name="f7" fmla="val 81"/>
                <a:gd name="f8" fmla="val 8"/>
                <a:gd name="f9" fmla="val 83"/>
                <a:gd name="f10" fmla="*/ f0 1 90"/>
                <a:gd name="f11" fmla="*/ f1 1 299"/>
                <a:gd name="f12" fmla="+- f4 0 f2"/>
                <a:gd name="f13" fmla="+- f3 0 f2"/>
                <a:gd name="f14" fmla="*/ f13 1 90"/>
                <a:gd name="f15" fmla="*/ f12 1 299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90" h="299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41" name="Freeform 42">
              <a:extLst>
                <a:ext uri="{FF2B5EF4-FFF2-40B4-BE49-F238E27FC236}">
                  <a16:creationId xmlns:a16="http://schemas.microsoft.com/office/drawing/2014/main" id="{932BC2C7-F72E-809A-5386-383785B73008}"/>
                </a:ext>
              </a:extLst>
            </p:cNvPr>
            <p:cNvSpPr/>
            <p:nvPr/>
          </p:nvSpPr>
          <p:spPr>
            <a:xfrm>
              <a:off x="238128" y="3883027"/>
              <a:ext cx="109535" cy="1095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1"/>
                <a:gd name="f5" fmla="val 5"/>
                <a:gd name="f6" fmla="val 18"/>
                <a:gd name="f7" fmla="val 12"/>
                <a:gd name="f8" fmla="val 17"/>
                <a:gd name="f9" fmla="val 4"/>
                <a:gd name="f10" fmla="val 7"/>
                <a:gd name="f11" fmla="val 8"/>
                <a:gd name="f12" fmla="val 16"/>
                <a:gd name="f13" fmla="val 19"/>
                <a:gd name="f14" fmla="val 15"/>
                <a:gd name="f15" fmla="*/ f0 1 23"/>
                <a:gd name="f16" fmla="*/ f1 1 23"/>
                <a:gd name="f17" fmla="+- f3 0 f2"/>
                <a:gd name="f18" fmla="*/ f17 1 23"/>
                <a:gd name="f19" fmla="*/ 0 1 f18"/>
                <a:gd name="f20" fmla="*/ f3 1 f18"/>
                <a:gd name="f21" fmla="*/ f19 f15 1"/>
                <a:gd name="f22" fmla="*/ f20 f15 1"/>
                <a:gd name="f23" fmla="*/ f20 f16 1"/>
                <a:gd name="f24" fmla="*/ f19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" t="f24" r="f22" b="f23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7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8" y="f2"/>
                    <a:pt x="f3" y="f5"/>
                    <a:pt x="f3" y="f7"/>
                  </a:cubicBezTo>
                  <a:cubicBezTo>
                    <a:pt x="f3" y="f6"/>
                    <a:pt x="f8" y="f3"/>
                    <a:pt x="f4" y="f3"/>
                  </a:cubicBezTo>
                  <a:close/>
                  <a:moveTo>
                    <a:pt x="f4" y="f9"/>
                  </a:moveTo>
                  <a:cubicBezTo>
                    <a:pt x="f10" y="f9"/>
                    <a:pt x="f9" y="f11"/>
                    <a:pt x="f9" y="f7"/>
                  </a:cubicBezTo>
                  <a:cubicBezTo>
                    <a:pt x="f9" y="f12"/>
                    <a:pt x="f10" y="f13"/>
                    <a:pt x="f4" y="f13"/>
                  </a:cubicBezTo>
                  <a:cubicBezTo>
                    <a:pt x="f14" y="f13"/>
                    <a:pt x="f13" y="f12"/>
                    <a:pt x="f13" y="f7"/>
                  </a:cubicBezTo>
                  <a:cubicBezTo>
                    <a:pt x="f13" y="f11"/>
                    <a:pt x="f14" y="f9"/>
                    <a:pt x="f4" y="f9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42" name="Freeform 43">
              <a:extLst>
                <a:ext uri="{FF2B5EF4-FFF2-40B4-BE49-F238E27FC236}">
                  <a16:creationId xmlns:a16="http://schemas.microsoft.com/office/drawing/2014/main" id="{D645145A-10B1-1ADE-093C-2339CDA71DAF}"/>
                </a:ext>
              </a:extLst>
            </p:cNvPr>
            <p:cNvSpPr/>
            <p:nvPr/>
          </p:nvSpPr>
          <p:spPr>
            <a:xfrm>
              <a:off x="4764" y="2166935"/>
              <a:ext cx="114300" cy="4524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72"/>
                <a:gd name="f4" fmla="val 285"/>
                <a:gd name="f5" fmla="val 6"/>
                <a:gd name="f6" fmla="val 276"/>
                <a:gd name="f7" fmla="val 60"/>
                <a:gd name="f8" fmla="val 216"/>
                <a:gd name="f9" fmla="val 222"/>
                <a:gd name="f10" fmla="*/ f0 1 72"/>
                <a:gd name="f11" fmla="*/ f1 1 285"/>
                <a:gd name="f12" fmla="+- f4 0 f2"/>
                <a:gd name="f13" fmla="+- f3 0 f2"/>
                <a:gd name="f14" fmla="*/ f13 1 72"/>
                <a:gd name="f15" fmla="*/ f12 1 285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72" h="285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587AE5F3-4860-9337-6196-3055578F3DE7}"/>
                </a:ext>
              </a:extLst>
            </p:cNvPr>
            <p:cNvSpPr/>
            <p:nvPr/>
          </p:nvSpPr>
          <p:spPr>
            <a:xfrm>
              <a:off x="52385" y="2066928"/>
              <a:ext cx="109535" cy="1095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2"/>
                <a:gd name="f5" fmla="val 5"/>
                <a:gd name="f6" fmla="val 18"/>
                <a:gd name="f7" fmla="val 4"/>
                <a:gd name="f8" fmla="val 8"/>
                <a:gd name="f9" fmla="val 16"/>
                <a:gd name="f10" fmla="val 19"/>
                <a:gd name="f11" fmla="*/ f0 1 23"/>
                <a:gd name="f12" fmla="*/ f1 1 23"/>
                <a:gd name="f13" fmla="+- f3 0 f2"/>
                <a:gd name="f14" fmla="*/ f13 1 23"/>
                <a:gd name="f15" fmla="*/ 0 1 f14"/>
                <a:gd name="f16" fmla="*/ f3 1 f14"/>
                <a:gd name="f17" fmla="*/ f15 f11 1"/>
                <a:gd name="f18" fmla="*/ f16 f11 1"/>
                <a:gd name="f19" fmla="*/ f16 f12 1"/>
                <a:gd name="f20" fmla="*/ f1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44" name="Rectangle 45">
              <a:extLst>
                <a:ext uri="{FF2B5EF4-FFF2-40B4-BE49-F238E27FC236}">
                  <a16:creationId xmlns:a16="http://schemas.microsoft.com/office/drawing/2014/main" id="{D34B8A57-098C-54DF-6F61-F7052DA2B8C4}"/>
                </a:ext>
              </a:extLst>
            </p:cNvPr>
            <p:cNvSpPr/>
            <p:nvPr/>
          </p:nvSpPr>
          <p:spPr>
            <a:xfrm>
              <a:off x="1228725" y="4662489"/>
              <a:ext cx="23810" cy="2181228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45" name="Freeform 46">
              <a:extLst>
                <a:ext uri="{FF2B5EF4-FFF2-40B4-BE49-F238E27FC236}">
                  <a16:creationId xmlns:a16="http://schemas.microsoft.com/office/drawing/2014/main" id="{846B0AAA-07E7-A64B-CC4C-D3EC70CCF45E}"/>
                </a:ext>
              </a:extLst>
            </p:cNvPr>
            <p:cNvSpPr/>
            <p:nvPr/>
          </p:nvSpPr>
          <p:spPr>
            <a:xfrm>
              <a:off x="1319214" y="5041901"/>
              <a:ext cx="371475" cy="180181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1135"/>
                <a:gd name="f5" fmla="val 15"/>
                <a:gd name="f6" fmla="val 515"/>
                <a:gd name="f7" fmla="val 512"/>
                <a:gd name="f8" fmla="val 219"/>
                <a:gd name="f9" fmla="val 6"/>
                <a:gd name="f10" fmla="val 518"/>
                <a:gd name="f11" fmla="*/ f0 1 234"/>
                <a:gd name="f12" fmla="*/ f1 1 1135"/>
                <a:gd name="f13" fmla="+- f4 0 f2"/>
                <a:gd name="f14" fmla="+- f3 0 f2"/>
                <a:gd name="f15" fmla="*/ f14 1 234"/>
                <a:gd name="f16" fmla="*/ f13 1 1135"/>
                <a:gd name="f17" fmla="*/ 0 1 f15"/>
                <a:gd name="f18" fmla="*/ f3 1 f15"/>
                <a:gd name="f19" fmla="*/ 0 1 f16"/>
                <a:gd name="f20" fmla="*/ f4 1 f16"/>
                <a:gd name="f21" fmla="*/ f17 f11 1"/>
                <a:gd name="f22" fmla="*/ f18 f11 1"/>
                <a:gd name="f23" fmla="*/ f20 f12 1"/>
                <a:gd name="f24" fmla="*/ f19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" t="f24" r="f22" b="f23"/>
              <a:pathLst>
                <a:path w="234" h="1135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5" y="f10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46" name="Freeform 47">
              <a:extLst>
                <a:ext uri="{FF2B5EF4-FFF2-40B4-BE49-F238E27FC236}">
                  <a16:creationId xmlns:a16="http://schemas.microsoft.com/office/drawing/2014/main" id="{587CE83A-5DCC-7104-0037-597CE98C7466}"/>
                </a:ext>
              </a:extLst>
            </p:cNvPr>
            <p:cNvSpPr/>
            <p:nvPr/>
          </p:nvSpPr>
          <p:spPr>
            <a:xfrm>
              <a:off x="1147764" y="448151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47" name="Freeform 48">
              <a:extLst>
                <a:ext uri="{FF2B5EF4-FFF2-40B4-BE49-F238E27FC236}">
                  <a16:creationId xmlns:a16="http://schemas.microsoft.com/office/drawing/2014/main" id="{EDADE3B4-D562-7400-BBFB-AF793EA5328A}"/>
                </a:ext>
              </a:extLst>
            </p:cNvPr>
            <p:cNvSpPr/>
            <p:nvPr/>
          </p:nvSpPr>
          <p:spPr>
            <a:xfrm>
              <a:off x="819146" y="3983034"/>
              <a:ext cx="347664" cy="286067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9"/>
                <a:gd name="f4" fmla="val 1802"/>
                <a:gd name="f5" fmla="val 201"/>
                <a:gd name="f6" fmla="val 1185"/>
                <a:gd name="f7" fmla="val 3"/>
                <a:gd name="f8" fmla="val 15"/>
                <a:gd name="f9" fmla="*/ f0 1 219"/>
                <a:gd name="f10" fmla="*/ f1 1 1802"/>
                <a:gd name="f11" fmla="+- f4 0 f2"/>
                <a:gd name="f12" fmla="+- f3 0 f2"/>
                <a:gd name="f13" fmla="*/ f12 1 219"/>
                <a:gd name="f14" fmla="*/ f11 1 1802"/>
                <a:gd name="f15" fmla="*/ 0 1 f13"/>
                <a:gd name="f16" fmla="*/ f3 1 f13"/>
                <a:gd name="f17" fmla="*/ 0 1 f14"/>
                <a:gd name="f18" fmla="*/ f4 1 f14"/>
                <a:gd name="f19" fmla="*/ f15 f9 1"/>
                <a:gd name="f20" fmla="*/ f16 f9 1"/>
                <a:gd name="f21" fmla="*/ f18 f10 1"/>
                <a:gd name="f22" fmla="*/ f1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219" h="1802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6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48" name="Freeform 49">
              <a:extLst>
                <a:ext uri="{FF2B5EF4-FFF2-40B4-BE49-F238E27FC236}">
                  <a16:creationId xmlns:a16="http://schemas.microsoft.com/office/drawing/2014/main" id="{69E921B9-8CB4-7592-62C3-26D965C2CD9D}"/>
                </a:ext>
              </a:extLst>
            </p:cNvPr>
            <p:cNvSpPr/>
            <p:nvPr/>
          </p:nvSpPr>
          <p:spPr>
            <a:xfrm>
              <a:off x="728667" y="380682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49" name="Freeform 50">
              <a:extLst>
                <a:ext uri="{FF2B5EF4-FFF2-40B4-BE49-F238E27FC236}">
                  <a16:creationId xmlns:a16="http://schemas.microsoft.com/office/drawing/2014/main" id="{6319CF8F-F806-C3DE-4FD7-4FA9C805C0FD}"/>
                </a:ext>
              </a:extLst>
            </p:cNvPr>
            <p:cNvSpPr/>
            <p:nvPr/>
          </p:nvSpPr>
          <p:spPr>
            <a:xfrm>
              <a:off x="1624010" y="4867278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50" name="Freeform 51">
              <a:extLst>
                <a:ext uri="{FF2B5EF4-FFF2-40B4-BE49-F238E27FC236}">
                  <a16:creationId xmlns:a16="http://schemas.microsoft.com/office/drawing/2014/main" id="{D3FC4775-2E81-9940-BDA2-8DAE0D793CBD}"/>
                </a:ext>
              </a:extLst>
            </p:cNvPr>
            <p:cNvSpPr/>
            <p:nvPr/>
          </p:nvSpPr>
          <p:spPr>
            <a:xfrm>
              <a:off x="1404939" y="5422904"/>
              <a:ext cx="371475" cy="142557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898"/>
                <a:gd name="f5" fmla="val 18"/>
                <a:gd name="f6" fmla="val 515"/>
                <a:gd name="f7" fmla="val 512"/>
                <a:gd name="f8" fmla="val 222"/>
                <a:gd name="f9" fmla="val 6"/>
                <a:gd name="f10" fmla="val 518"/>
                <a:gd name="f11" fmla="*/ f0 1 234"/>
                <a:gd name="f12" fmla="*/ f1 1 898"/>
                <a:gd name="f13" fmla="+- f4 0 f2"/>
                <a:gd name="f14" fmla="+- f3 0 f2"/>
                <a:gd name="f15" fmla="*/ f14 1 234"/>
                <a:gd name="f16" fmla="*/ f13 1 898"/>
                <a:gd name="f17" fmla="*/ 0 1 f15"/>
                <a:gd name="f18" fmla="*/ f3 1 f15"/>
                <a:gd name="f19" fmla="*/ 0 1 f16"/>
                <a:gd name="f20" fmla="*/ f4 1 f16"/>
                <a:gd name="f21" fmla="*/ f17 f11 1"/>
                <a:gd name="f22" fmla="*/ f18 f11 1"/>
                <a:gd name="f23" fmla="*/ f20 f12 1"/>
                <a:gd name="f24" fmla="*/ f19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" t="f24" r="f22" b="f23"/>
              <a:pathLst>
                <a:path w="234" h="898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5" y="f10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51" name="Freeform 52">
              <a:extLst>
                <a:ext uri="{FF2B5EF4-FFF2-40B4-BE49-F238E27FC236}">
                  <a16:creationId xmlns:a16="http://schemas.microsoft.com/office/drawing/2014/main" id="{FFECC3CD-1F51-C31C-F207-697F4DA39CE5}"/>
                </a:ext>
              </a:extLst>
            </p:cNvPr>
            <p:cNvSpPr/>
            <p:nvPr/>
          </p:nvSpPr>
          <p:spPr>
            <a:xfrm>
              <a:off x="1666878" y="5945191"/>
              <a:ext cx="152403" cy="91280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5"/>
                <a:gd name="f5" fmla="val 15"/>
                <a:gd name="f6" fmla="val 569"/>
                <a:gd name="f7" fmla="val 81"/>
                <a:gd name="f8" fmla="val 383"/>
                <a:gd name="f9" fmla="val 386"/>
                <a:gd name="f10" fmla="*/ f0 1 96"/>
                <a:gd name="f11" fmla="*/ f1 1 575"/>
                <a:gd name="f12" fmla="+- f4 0 f2"/>
                <a:gd name="f13" fmla="+- f3 0 f2"/>
                <a:gd name="f14" fmla="*/ f13 1 96"/>
                <a:gd name="f15" fmla="*/ f12 1 575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96" h="575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52" name="Freeform 53">
              <a:extLst>
                <a:ext uri="{FF2B5EF4-FFF2-40B4-BE49-F238E27FC236}">
                  <a16:creationId xmlns:a16="http://schemas.microsoft.com/office/drawing/2014/main" id="{D5564BCA-C1DD-16CB-E4E1-454D6FDB0720}"/>
                </a:ext>
              </a:extLst>
            </p:cNvPr>
            <p:cNvSpPr/>
            <p:nvPr/>
          </p:nvSpPr>
          <p:spPr>
            <a:xfrm>
              <a:off x="1709735" y="52466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+- f3 0 f2"/>
                <a:gd name="f14" fmla="*/ f13 1 40"/>
                <a:gd name="f15" fmla="*/ 0 1 f14"/>
                <a:gd name="f16" fmla="*/ f3 1 f14"/>
                <a:gd name="f17" fmla="*/ f15 f11 1"/>
                <a:gd name="f18" fmla="*/ f16 f11 1"/>
                <a:gd name="f19" fmla="*/ f16 f12 1"/>
                <a:gd name="f20" fmla="*/ f1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53" name="Freeform 54">
              <a:extLst>
                <a:ext uri="{FF2B5EF4-FFF2-40B4-BE49-F238E27FC236}">
                  <a16:creationId xmlns:a16="http://schemas.microsoft.com/office/drawing/2014/main" id="{5CEBBD8C-9759-3D89-06BB-8B12BAD08DA0}"/>
                </a:ext>
              </a:extLst>
            </p:cNvPr>
            <p:cNvSpPr/>
            <p:nvPr/>
          </p:nvSpPr>
          <p:spPr>
            <a:xfrm>
              <a:off x="1709735" y="5764213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+- f3 0 f2"/>
                <a:gd name="f14" fmla="*/ f13 1 40"/>
                <a:gd name="f15" fmla="*/ 0 1 f14"/>
                <a:gd name="f16" fmla="*/ f3 1 f14"/>
                <a:gd name="f17" fmla="*/ f15 f11 1"/>
                <a:gd name="f18" fmla="*/ f16 f11 1"/>
                <a:gd name="f19" fmla="*/ f16 f12 1"/>
                <a:gd name="f20" fmla="*/ f1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54" name="Freeform 55">
              <a:extLst>
                <a:ext uri="{FF2B5EF4-FFF2-40B4-BE49-F238E27FC236}">
                  <a16:creationId xmlns:a16="http://schemas.microsoft.com/office/drawing/2014/main" id="{CD437A66-5877-FF7C-0DE8-F784CB798C31}"/>
                </a:ext>
              </a:extLst>
            </p:cNvPr>
            <p:cNvSpPr/>
            <p:nvPr/>
          </p:nvSpPr>
          <p:spPr>
            <a:xfrm>
              <a:off x="1766885" y="6330948"/>
              <a:ext cx="419096" cy="52705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64"/>
                <a:gd name="f4" fmla="val 332"/>
                <a:gd name="f5" fmla="val 12"/>
                <a:gd name="f6" fmla="val 326"/>
                <a:gd name="f7" fmla="val 45"/>
                <a:gd name="f8" fmla="val 206"/>
                <a:gd name="f9" fmla="val 255"/>
                <a:gd name="f10" fmla="val 60"/>
                <a:gd name="f11" fmla="val 215"/>
                <a:gd name="f12" fmla="*/ f0 1 264"/>
                <a:gd name="f13" fmla="*/ f1 1 332"/>
                <a:gd name="f14" fmla="+- f4 0 f2"/>
                <a:gd name="f15" fmla="+- f3 0 f2"/>
                <a:gd name="f16" fmla="*/ f15 1 264"/>
                <a:gd name="f17" fmla="*/ f14 1 332"/>
                <a:gd name="f18" fmla="*/ 0 1 f16"/>
                <a:gd name="f19" fmla="*/ f3 1 f16"/>
                <a:gd name="f20" fmla="*/ 0 1 f17"/>
                <a:gd name="f21" fmla="*/ f4 1 f17"/>
                <a:gd name="f22" fmla="*/ f18 f12 1"/>
                <a:gd name="f23" fmla="*/ f19 f12 1"/>
                <a:gd name="f24" fmla="*/ f21 f13 1"/>
                <a:gd name="f25" fmla="*/ f2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264" h="332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9" y="f2"/>
                  </a:lnTo>
                  <a:lnTo>
                    <a:pt x="f3" y="f5"/>
                  </a:lnTo>
                  <a:lnTo>
                    <a:pt x="f10" y="f11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55" name="Freeform 56">
              <a:extLst>
                <a:ext uri="{FF2B5EF4-FFF2-40B4-BE49-F238E27FC236}">
                  <a16:creationId xmlns:a16="http://schemas.microsoft.com/office/drawing/2014/main" id="{CF94CF81-CF68-9129-C941-96E5FBA6F0F3}"/>
                </a:ext>
              </a:extLst>
            </p:cNvPr>
            <p:cNvSpPr/>
            <p:nvPr/>
          </p:nvSpPr>
          <p:spPr>
            <a:xfrm>
              <a:off x="2147889" y="6221413"/>
              <a:ext cx="157167" cy="14763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3"/>
                <a:gd name="f4" fmla="val 31"/>
                <a:gd name="f5" fmla="val 16"/>
                <a:gd name="f6" fmla="val 12"/>
                <a:gd name="f7" fmla="val 8"/>
                <a:gd name="f8" fmla="val 29"/>
                <a:gd name="f9" fmla="val 5"/>
                <a:gd name="f10" fmla="val 26"/>
                <a:gd name="f11" fmla="val 2"/>
                <a:gd name="f12" fmla="val 24"/>
                <a:gd name="f13" fmla="val 20"/>
                <a:gd name="f14" fmla="val 15"/>
                <a:gd name="f15" fmla="val 11"/>
                <a:gd name="f16" fmla="val 7"/>
                <a:gd name="f17" fmla="val 4"/>
                <a:gd name="f18" fmla="val 1"/>
                <a:gd name="f19" fmla="val 27"/>
                <a:gd name="f20" fmla="val 10"/>
                <a:gd name="f21" fmla="val 13"/>
                <a:gd name="f22" fmla="val 6"/>
                <a:gd name="f23" fmla="val 9"/>
                <a:gd name="f24" fmla="val 19"/>
                <a:gd name="f25" fmla="val 21"/>
                <a:gd name="f26" fmla="val 22"/>
                <a:gd name="f27" fmla="*/ f0 1 33"/>
                <a:gd name="f28" fmla="*/ f1 1 31"/>
                <a:gd name="f29" fmla="+- f4 0 f2"/>
                <a:gd name="f30" fmla="+- f3 0 f2"/>
                <a:gd name="f31" fmla="*/ f30 1 33"/>
                <a:gd name="f32" fmla="*/ f29 1 31"/>
                <a:gd name="f33" fmla="*/ 0 1 f31"/>
                <a:gd name="f34" fmla="*/ f3 1 f31"/>
                <a:gd name="f35" fmla="*/ 0 1 f32"/>
                <a:gd name="f36" fmla="*/ f4 1 f32"/>
                <a:gd name="f37" fmla="*/ f33 f27 1"/>
                <a:gd name="f38" fmla="*/ f34 f27 1"/>
                <a:gd name="f39" fmla="*/ f36 f28 1"/>
                <a:gd name="f40" fmla="*/ f35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7" t="f40" r="f38" b="f39"/>
              <a:pathLst>
                <a:path w="33" h="31">
                  <a:moveTo>
                    <a:pt x="f5" y="f4"/>
                  </a:moveTo>
                  <a:cubicBezTo>
                    <a:pt x="f6" y="f4"/>
                    <a:pt x="f7" y="f8"/>
                    <a:pt x="f9" y="f10"/>
                  </a:cubicBezTo>
                  <a:cubicBezTo>
                    <a:pt x="f11" y="f12"/>
                    <a:pt x="f2" y="f13"/>
                    <a:pt x="f2" y="f14"/>
                  </a:cubicBezTo>
                  <a:cubicBezTo>
                    <a:pt x="f2" y="f15"/>
                    <a:pt x="f11" y="f16"/>
                    <a:pt x="f9" y="f17"/>
                  </a:cubicBezTo>
                  <a:cubicBezTo>
                    <a:pt x="f7" y="f18"/>
                    <a:pt x="f6" y="f2"/>
                    <a:pt x="f5" y="f2"/>
                  </a:cubicBezTo>
                  <a:cubicBezTo>
                    <a:pt x="f13" y="f2"/>
                    <a:pt x="f12" y="f18"/>
                    <a:pt x="f19" y="f17"/>
                  </a:cubicBezTo>
                  <a:cubicBezTo>
                    <a:pt x="f3" y="f20"/>
                    <a:pt x="f3" y="f13"/>
                    <a:pt x="f19" y="f10"/>
                  </a:cubicBezTo>
                  <a:cubicBezTo>
                    <a:pt x="f12" y="f8"/>
                    <a:pt x="f13" y="f4"/>
                    <a:pt x="f5" y="f4"/>
                  </a:cubicBezTo>
                  <a:close/>
                  <a:moveTo>
                    <a:pt x="f5" y="f17"/>
                  </a:moveTo>
                  <a:cubicBezTo>
                    <a:pt x="f21" y="f17"/>
                    <a:pt x="f20" y="f9"/>
                    <a:pt x="f7" y="f16"/>
                  </a:cubicBezTo>
                  <a:cubicBezTo>
                    <a:pt x="f22" y="f23"/>
                    <a:pt x="f17" y="f6"/>
                    <a:pt x="f17" y="f14"/>
                  </a:cubicBezTo>
                  <a:cubicBezTo>
                    <a:pt x="f17" y="f24"/>
                    <a:pt x="f22" y="f25"/>
                    <a:pt x="f7" y="f12"/>
                  </a:cubicBezTo>
                  <a:cubicBezTo>
                    <a:pt x="f20" y="f10"/>
                    <a:pt x="f21" y="f19"/>
                    <a:pt x="f5" y="f19"/>
                  </a:cubicBezTo>
                  <a:cubicBezTo>
                    <a:pt x="f24" y="f19"/>
                    <a:pt x="f26" y="f10"/>
                    <a:pt x="f12" y="f12"/>
                  </a:cubicBezTo>
                  <a:cubicBezTo>
                    <a:pt x="f8" y="f24"/>
                    <a:pt x="f8" y="f6"/>
                    <a:pt x="f12" y="f16"/>
                  </a:cubicBezTo>
                  <a:cubicBezTo>
                    <a:pt x="f26" y="f9"/>
                    <a:pt x="f24" y="f17"/>
                    <a:pt x="f5" y="f1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56" name="Freeform 57">
              <a:extLst>
                <a:ext uri="{FF2B5EF4-FFF2-40B4-BE49-F238E27FC236}">
                  <a16:creationId xmlns:a16="http://schemas.microsoft.com/office/drawing/2014/main" id="{D56B1E66-39F3-EFB4-65B0-025BD31C75FB}"/>
                </a:ext>
              </a:extLst>
            </p:cNvPr>
            <p:cNvSpPr/>
            <p:nvPr/>
          </p:nvSpPr>
          <p:spPr>
            <a:xfrm>
              <a:off x="504821" y="9528"/>
              <a:ext cx="233364" cy="51038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47"/>
                <a:gd name="f4" fmla="val 3215"/>
                <a:gd name="f5" fmla="val 132"/>
                <a:gd name="f6" fmla="val 129"/>
                <a:gd name="f7" fmla="val 2754"/>
                <a:gd name="f8" fmla="val 1901"/>
                <a:gd name="f9" fmla="val 15"/>
                <a:gd name="f10" fmla="val 1898"/>
                <a:gd name="f11" fmla="val 144"/>
                <a:gd name="f12" fmla="*/ f0 1 147"/>
                <a:gd name="f13" fmla="*/ f1 1 3215"/>
                <a:gd name="f14" fmla="+- f4 0 f2"/>
                <a:gd name="f15" fmla="+- f3 0 f2"/>
                <a:gd name="f16" fmla="*/ f15 1 147"/>
                <a:gd name="f17" fmla="*/ f14 1 3215"/>
                <a:gd name="f18" fmla="*/ 0 1 f16"/>
                <a:gd name="f19" fmla="*/ f3 1 f16"/>
                <a:gd name="f20" fmla="*/ 0 1 f17"/>
                <a:gd name="f21" fmla="*/ f4 1 f17"/>
                <a:gd name="f22" fmla="*/ f18 f12 1"/>
                <a:gd name="f23" fmla="*/ f19 f12 1"/>
                <a:gd name="f24" fmla="*/ f21 f13 1"/>
                <a:gd name="f25" fmla="*/ f2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147" h="3215">
                  <a:moveTo>
                    <a:pt x="f5" y="f4"/>
                  </a:moveTo>
                  <a:lnTo>
                    <a:pt x="f6" y="f7"/>
                  </a:lnTo>
                  <a:lnTo>
                    <a:pt x="f2" y="f8"/>
                  </a:lnTo>
                  <a:lnTo>
                    <a:pt x="f2" y="f2"/>
                  </a:lnTo>
                  <a:lnTo>
                    <a:pt x="f9" y="f2"/>
                  </a:lnTo>
                  <a:lnTo>
                    <a:pt x="f9" y="f10"/>
                  </a:lnTo>
                  <a:lnTo>
                    <a:pt x="f11" y="f7"/>
                  </a:lnTo>
                  <a:lnTo>
                    <a:pt x="f3" y="f4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  <p:sp>
          <p:nvSpPr>
            <p:cNvPr id="57" name="Freeform 58">
              <a:extLst>
                <a:ext uri="{FF2B5EF4-FFF2-40B4-BE49-F238E27FC236}">
                  <a16:creationId xmlns:a16="http://schemas.microsoft.com/office/drawing/2014/main" id="{03799C23-69A3-946D-59F8-5E3216A1A805}"/>
                </a:ext>
              </a:extLst>
            </p:cNvPr>
            <p:cNvSpPr/>
            <p:nvPr/>
          </p:nvSpPr>
          <p:spPr>
            <a:xfrm>
              <a:off x="633414" y="5103815"/>
              <a:ext cx="185742" cy="18574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9"/>
                <a:gd name="f4" fmla="val 20"/>
                <a:gd name="f5" fmla="val 9"/>
                <a:gd name="f6" fmla="val 30"/>
                <a:gd name="f7" fmla="val 19"/>
                <a:gd name="f8" fmla="val 4"/>
                <a:gd name="f9" fmla="val 11"/>
                <a:gd name="f10" fmla="val 28"/>
                <a:gd name="f11" fmla="val 35"/>
                <a:gd name="f12" fmla="*/ f0 1 39"/>
                <a:gd name="f13" fmla="*/ f1 1 39"/>
                <a:gd name="f14" fmla="+- f3 0 f2"/>
                <a:gd name="f15" fmla="*/ f14 1 39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39" h="39">
                  <a:moveTo>
                    <a:pt x="f4" y="f3"/>
                  </a:moveTo>
                  <a:cubicBezTo>
                    <a:pt x="f5" y="f3"/>
                    <a:pt x="f2" y="f6"/>
                    <a:pt x="f2" y="f7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7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9"/>
                    <a:pt x="f8" y="f7"/>
                  </a:cubicBezTo>
                  <a:cubicBezTo>
                    <a:pt x="f8" y="f10"/>
                    <a:pt x="f9" y="f11"/>
                    <a:pt x="f4" y="f11"/>
                  </a:cubicBezTo>
                  <a:cubicBezTo>
                    <a:pt x="f10" y="f11"/>
                    <a:pt x="f11" y="f10"/>
                    <a:pt x="f11" y="f7"/>
                  </a:cubicBezTo>
                  <a:cubicBezTo>
                    <a:pt x="f11" y="f9"/>
                    <a:pt x="f10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ptos"/>
              </a:endParaRPr>
            </a:p>
          </p:txBody>
        </p:sp>
      </p:grpSp>
      <p:sp>
        <p:nvSpPr>
          <p:cNvPr id="58" name="Title 1">
            <a:extLst>
              <a:ext uri="{FF2B5EF4-FFF2-40B4-BE49-F238E27FC236}">
                <a16:creationId xmlns:a16="http://schemas.microsoft.com/office/drawing/2014/main" id="{67ADEE07-5BDC-148F-7D74-DD5580FD75F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876421" y="1122361"/>
            <a:ext cx="8791571" cy="2387598"/>
          </a:xfrm>
        </p:spPr>
        <p:txBody>
          <a:bodyPr anchor="b"/>
          <a:lstStyle>
            <a:lvl1pPr>
              <a:defRPr sz="48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9" name="Subtitle 2">
            <a:extLst>
              <a:ext uri="{FF2B5EF4-FFF2-40B4-BE49-F238E27FC236}">
                <a16:creationId xmlns:a16="http://schemas.microsoft.com/office/drawing/2014/main" id="{7037C3C7-4039-91C8-E516-491F5834315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76421" y="3602041"/>
            <a:ext cx="8791571" cy="1655758"/>
          </a:xfrm>
        </p:spPr>
        <p:txBody>
          <a:bodyPr/>
          <a:lstStyle>
            <a:lvl1pPr marL="0" indent="0">
              <a:buNone/>
              <a:defRPr sz="2000" cap="all">
                <a:solidFill>
                  <a:srgbClr val="82FFFF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60" name="Date Placeholder 3">
            <a:extLst>
              <a:ext uri="{FF2B5EF4-FFF2-40B4-BE49-F238E27FC236}">
                <a16:creationId xmlns:a16="http://schemas.microsoft.com/office/drawing/2014/main" id="{EA64A8D9-35F9-E684-6F55-30258E6F4D7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7077510" y="5410203"/>
            <a:ext cx="2743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1E186921-CE97-4CB6-B710-2309D8310F1F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1" name="Footer Placeholder 4">
            <a:extLst>
              <a:ext uri="{FF2B5EF4-FFF2-40B4-BE49-F238E27FC236}">
                <a16:creationId xmlns:a16="http://schemas.microsoft.com/office/drawing/2014/main" id="{9C060F12-0FBB-9B94-5D28-054AA50ACC7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876421" y="5410203"/>
            <a:ext cx="5124882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2" name="Slide Number Placeholder 5">
            <a:extLst>
              <a:ext uri="{FF2B5EF4-FFF2-40B4-BE49-F238E27FC236}">
                <a16:creationId xmlns:a16="http://schemas.microsoft.com/office/drawing/2014/main" id="{E289C5CB-3D2A-93A2-8214-31A1FBC62A8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896907" y="5410203"/>
            <a:ext cx="77108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8D39C98A-BDD9-407A-962D-F23D0972871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131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A60DE-1772-6EDD-35A2-211FE9EDD4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4304666"/>
            <a:ext cx="9912352" cy="819357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56624D-D138-2C8A-446C-DB2AB1D7CCA4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141408" y="606430"/>
            <a:ext cx="9912352" cy="3299776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EE44B-A938-5D4F-C224-1564BE2B473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363" y="5124023"/>
            <a:ext cx="9910861" cy="682471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C1DF47-A880-7EEE-0DCD-325EBE4A29C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EFFD3B0-8BF9-4405-87D2-74197577B315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2DE6B-6D93-D521-A092-D50FBFCA069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B4D70-3D3A-E66B-1EA8-8A094C2E0D0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B63EF59-C63A-4FCE-876A-3004288EDC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741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2177A-6F0E-2F2D-F241-BBC852D6084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54" y="609603"/>
            <a:ext cx="9905951" cy="3429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A360AAE-0532-FC7E-D56E-CD1DF246544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419596"/>
            <a:ext cx="9904460" cy="1371600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8ECDC522-31F4-F358-789A-9BA4531B8D3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4E379C8-D7BC-465A-A376-28E8D7845953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8095A915-6618-662C-7C0A-B815A1E532B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7B9CD0A8-DAF6-6823-EF76-4081D564C18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57F0B8-DCC5-4C8D-9E39-2368FB1C5D3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48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67178-9DEE-1DFD-0440-4766FDCEF3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215" y="609603"/>
            <a:ext cx="9302748" cy="274843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57D12BFF-881D-D6FC-E39B-BDD3B074D0E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20644" y="3365558"/>
            <a:ext cx="8752298" cy="54896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178745-6F4C-4686-0011-37DEB9D3D04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309914"/>
            <a:ext cx="9906006" cy="1489493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526EF6-FCA6-1772-349C-5A22222E749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85C723E-7FEC-4F95-A1EC-D3C2AFD52DA7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7D1E9-3518-A969-D80A-351C97EC81A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44DB1-2F76-B620-0EB9-B8250B41F4B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3201DB9-6874-4544-B01A-948AC7CED83C}" type="slidenum">
              <a:t>‹#›</a:t>
            </a:fld>
            <a:endParaRPr lang="en-US"/>
          </a:p>
        </p:txBody>
      </p:sp>
      <p:sp>
        <p:nvSpPr>
          <p:cNvPr id="8" name="TextBox 59">
            <a:extLst>
              <a:ext uri="{FF2B5EF4-FFF2-40B4-BE49-F238E27FC236}">
                <a16:creationId xmlns:a16="http://schemas.microsoft.com/office/drawing/2014/main" id="{E2445FA2-8828-FBFE-3ED4-35DE883AE953}"/>
              </a:ext>
            </a:extLst>
          </p:cNvPr>
          <p:cNvSpPr txBox="1"/>
          <p:nvPr/>
        </p:nvSpPr>
        <p:spPr>
          <a:xfrm>
            <a:off x="903509" y="732397"/>
            <a:ext cx="609603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  <a:cs typeface="Trebuchet MS"/>
              </a:rPr>
              <a:t>“</a:t>
            </a:r>
          </a:p>
        </p:txBody>
      </p:sp>
      <p:sp>
        <p:nvSpPr>
          <p:cNvPr id="9" name="TextBox 60">
            <a:extLst>
              <a:ext uri="{FF2B5EF4-FFF2-40B4-BE49-F238E27FC236}">
                <a16:creationId xmlns:a16="http://schemas.microsoft.com/office/drawing/2014/main" id="{DDDE13D6-3D86-5C99-49B8-C4B47643D67B}"/>
              </a:ext>
            </a:extLst>
          </p:cNvPr>
          <p:cNvSpPr txBox="1"/>
          <p:nvPr/>
        </p:nvSpPr>
        <p:spPr>
          <a:xfrm>
            <a:off x="10537371" y="2764971"/>
            <a:ext cx="609603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  <a:cs typeface="Trebuchet M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636022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4AE22-99E0-BAD8-AC87-D7EF70024F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2134045"/>
            <a:ext cx="9905996" cy="2511838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E1B8520-DE45-D5BC-10B7-247A7444525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363" y="4657651"/>
            <a:ext cx="9904506" cy="114064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3C191B6C-E75D-5F9C-A6D4-3D4AA1679B2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C6955FF-EAB6-4A1A-B8DF-AC0ED8C03CDF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B01792E5-F85B-D76E-B0EC-4C884423ED6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8BB2FD19-B64B-3030-43C4-2BD38E19EE8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6C8F8F4-1385-45E0-8EB2-0EAD9D59E3D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296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5982E-E03A-E8C2-8C22-2D7DF786B6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AB7360-DD12-C0FB-8241-24A21993872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2674464"/>
            <a:ext cx="3196897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61575-1963-4BF6-2D48-D4AF9E8CA87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27921" y="3360264"/>
            <a:ext cx="3208739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771408-6A33-7ACF-496D-23EDEC3CEA6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14767" y="2677637"/>
            <a:ext cx="318438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A98ED36-DD9A-AC08-5429-022AFCBB234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04215" y="3363437"/>
            <a:ext cx="3195827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2D5F622-14AC-D785-A38F-2DF48A8D1FB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437" y="2674464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93C7F0D-5DA6-363D-3A38-F299DE7BCAE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437" y="3360264"/>
            <a:ext cx="3194968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64219C45-9EA9-0E0F-365C-C4A6C777312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801B9E-A971-4A9F-9C6A-7CFA9C1BA874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B9FF07B5-22CA-8E9F-38FE-4E35703186E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A71B06FC-46BB-CE77-D1C6-F987B634AE0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A4DAEC8-95F9-43FC-BFDE-B5EC1478F7B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381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45E3B-0437-F687-3811-657D5AFFD0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30AD3-253A-5777-2945-129D5E4717E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404591"/>
            <a:ext cx="3195242" cy="57626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605F23C2-34B6-15B5-59D3-C297735397D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141408" y="2666993"/>
            <a:ext cx="3195242" cy="15240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DF956ABB-9956-406F-2B48-A15AFE9DA1E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980855"/>
            <a:ext cx="3195242" cy="81783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E5572C0-6B73-638E-3A9B-0EB661F0B62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89054" y="4404591"/>
            <a:ext cx="3200400" cy="57626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965E480A-9940-CAF3-809E-00C5EAD543DE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489054" y="2666993"/>
            <a:ext cx="3198936" cy="15240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C9557B6-D37F-F758-5FEB-E2ADDEC41AB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87591" y="4980855"/>
            <a:ext cx="3200400" cy="810341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49BC90-86B3-727B-8B94-70E5EDC21A9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565" y="4404591"/>
            <a:ext cx="3190743" cy="57626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98D63592-1C99-5DD6-354A-DAF8C0981437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852437" y="2666993"/>
            <a:ext cx="3194968" cy="15240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62D135FC-3A7E-4B11-DD81-B79177C5B80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437" y="4980855"/>
            <a:ext cx="3194968" cy="810341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2">
            <a:extLst>
              <a:ext uri="{FF2B5EF4-FFF2-40B4-BE49-F238E27FC236}">
                <a16:creationId xmlns:a16="http://schemas.microsoft.com/office/drawing/2014/main" id="{A1A3776C-3C8E-3D90-24B6-B90BBF61C82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8977CB2-165E-498E-B812-39D304B9CE54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DB120768-9CC8-F553-2B6E-83E641C736F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87127DD9-E3D7-D934-D996-5046FC771C6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A11B740-B406-4FBC-9BDA-B26F3A3EE23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7356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9C14B-7053-5D77-C114-A8FE221B2FC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68F486-F68D-7896-3AFF-0F33FB54BC15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F803B-0C01-C9D5-246F-A4EDB99ABDE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B21375-8140-4256-88E8-32FB2A2563ED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35B9F-CADE-A1AC-6E12-20A4B8C330D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B2EA7-3BC9-17C2-7EB5-FDA9DC6771B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798981C-38E4-4BE9-BF8D-9C00C1A3B2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669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F43153-DBC6-ECC2-A64C-4364C5291803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9042401" y="609603"/>
            <a:ext cx="2005014" cy="5181603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0520B3-0591-E49E-FD54-302EF6E5A216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1141408" y="609603"/>
            <a:ext cx="7748589" cy="5181603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58657-402D-5E0E-33DE-F26EFDA23D8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796C352-DBFC-49FE-B98C-D70859678794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13596-7A92-EF99-722D-8F01ACA61D4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04653-1469-831D-3B3E-A2B6558C7C4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4747AB6-1FF5-4386-9075-1D96838B529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1143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19104-2E78-E83F-13E5-9226A88E2E4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FC800-E858-2E7F-4E6A-8E407871F820}"/>
              </a:ext>
            </a:extLst>
          </p:cNvPr>
          <p:cNvSpPr txBox="1">
            <a:spLocks noGrp="1"/>
          </p:cNvSpPr>
          <p:nvPr>
            <p:ph type="body"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0C3AD-8C85-9A93-2333-656AEC29F36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B3B833E-DAD1-47F1-8843-09E6DD751767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B4B6E-82F5-612B-C280-98E7E93C4F8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8C410-B0BD-68A5-D67B-9CA78EE4651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DEE382-FC59-4F61-BEF8-EB4AEB4B0CB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83580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\\DROBO-FS\QuickDrops\JB\PPTX NG\Droplets\LightingOverlay.png">
            <a:extLst>
              <a:ext uri="{FF2B5EF4-FFF2-40B4-BE49-F238E27FC236}">
                <a16:creationId xmlns:a16="http://schemas.microsoft.com/office/drawing/2014/main" id="{F79095B0-0675-EC1B-4AFB-0A8CA35D306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rcRect/>
          <a:stretch>
            <a:fillRect/>
          </a:stretch>
        </p:blipFill>
        <p:spPr>
          <a:xfrm>
            <a:off x="0" y="0"/>
            <a:ext cx="12192006" cy="68580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" name="Group 10">
            <a:extLst>
              <a:ext uri="{FF2B5EF4-FFF2-40B4-BE49-F238E27FC236}">
                <a16:creationId xmlns:a16="http://schemas.microsoft.com/office/drawing/2014/main" id="{054C5EB9-61F3-506E-DF69-A0487E90154B}"/>
              </a:ext>
            </a:extLst>
          </p:cNvPr>
          <p:cNvGrpSpPr/>
          <p:nvPr/>
        </p:nvGrpSpPr>
        <p:grpSpPr>
          <a:xfrm>
            <a:off x="0" y="0"/>
            <a:ext cx="2305056" cy="6857999"/>
            <a:chOff x="0" y="0"/>
            <a:chExt cx="2305056" cy="6857999"/>
          </a:xfrm>
        </p:grpSpPr>
        <p:sp>
          <p:nvSpPr>
            <p:cNvPr id="4" name="Rectangle 5">
              <a:extLst>
                <a:ext uri="{FF2B5EF4-FFF2-40B4-BE49-F238E27FC236}">
                  <a16:creationId xmlns:a16="http://schemas.microsoft.com/office/drawing/2014/main" id="{0AAC27FE-05F6-247E-1B17-709E2D26BFE2}"/>
                </a:ext>
              </a:extLst>
            </p:cNvPr>
            <p:cNvSpPr/>
            <p:nvPr/>
          </p:nvSpPr>
          <p:spPr>
            <a:xfrm>
              <a:off x="1209678" y="4764"/>
              <a:ext cx="23810" cy="2181228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6A942922-30E0-2D3F-03DD-491A66358358}"/>
                </a:ext>
              </a:extLst>
            </p:cNvPr>
            <p:cNvSpPr/>
            <p:nvPr/>
          </p:nvSpPr>
          <p:spPr>
            <a:xfrm>
              <a:off x="1128717" y="2176464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C35A4371-E231-B8F3-E52C-0F015133A1FA}"/>
                </a:ext>
              </a:extLst>
            </p:cNvPr>
            <p:cNvSpPr/>
            <p:nvPr/>
          </p:nvSpPr>
          <p:spPr>
            <a:xfrm>
              <a:off x="1123953" y="4021138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id="{CD2A8E5C-B26C-766A-AD94-C0496C2B378E}"/>
                </a:ext>
              </a:extLst>
            </p:cNvPr>
            <p:cNvSpPr/>
            <p:nvPr/>
          </p:nvSpPr>
          <p:spPr>
            <a:xfrm>
              <a:off x="414342" y="9528"/>
              <a:ext cx="28575" cy="4481510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5F7A008C-559B-845F-D71B-C3EB0218CA2C}"/>
                </a:ext>
              </a:extLst>
            </p:cNvPr>
            <p:cNvSpPr/>
            <p:nvPr/>
          </p:nvSpPr>
          <p:spPr>
            <a:xfrm>
              <a:off x="333371" y="448151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070C2D98-89F1-F822-9CD4-CC409F571916}"/>
                </a:ext>
              </a:extLst>
            </p:cNvPr>
            <p:cNvSpPr/>
            <p:nvPr/>
          </p:nvSpPr>
          <p:spPr>
            <a:xfrm>
              <a:off x="190496" y="9528"/>
              <a:ext cx="152403" cy="9080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2"/>
                <a:gd name="f5" fmla="val 15"/>
                <a:gd name="f6" fmla="val 566"/>
                <a:gd name="f7" fmla="val 81"/>
                <a:gd name="f8" fmla="val 380"/>
                <a:gd name="f9" fmla="val 383"/>
                <a:gd name="f10" fmla="*/ f0 1 96"/>
                <a:gd name="f11" fmla="*/ f1 1 572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2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2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AAB1E95D-8EDA-9C46-E322-EC2ABDCF4BF9}"/>
                </a:ext>
              </a:extLst>
            </p:cNvPr>
            <p:cNvSpPr/>
            <p:nvPr/>
          </p:nvSpPr>
          <p:spPr>
            <a:xfrm>
              <a:off x="1290639" y="14292"/>
              <a:ext cx="376239" cy="180181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7"/>
                <a:gd name="f4" fmla="val 1135"/>
                <a:gd name="f5" fmla="val 222"/>
                <a:gd name="f6" fmla="val 620"/>
                <a:gd name="f7" fmla="val 18"/>
                <a:gd name="f8" fmla="val 617"/>
                <a:gd name="f9" fmla="val 1129"/>
                <a:gd name="f10" fmla="*/ f0 1 237"/>
                <a:gd name="f11" fmla="*/ f1 1 113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237"/>
                <a:gd name="f18" fmla="*/ f15 1 113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37" h="1135">
                  <a:moveTo>
                    <a:pt x="f5" y="f4"/>
                  </a:moveTo>
                  <a:lnTo>
                    <a:pt x="f2" y="f6"/>
                  </a:lnTo>
                  <a:lnTo>
                    <a:pt x="f2" y="f2"/>
                  </a:lnTo>
                  <a:lnTo>
                    <a:pt x="f7" y="f2"/>
                  </a:lnTo>
                  <a:lnTo>
                    <a:pt x="f7" y="f8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037C0323-D313-115E-3271-4A5D13C812FD}"/>
                </a:ext>
              </a:extLst>
            </p:cNvPr>
            <p:cNvSpPr/>
            <p:nvPr/>
          </p:nvSpPr>
          <p:spPr>
            <a:xfrm>
              <a:off x="1600200" y="180181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12" name="Freeform 13">
              <a:extLst>
                <a:ext uri="{FF2B5EF4-FFF2-40B4-BE49-F238E27FC236}">
                  <a16:creationId xmlns:a16="http://schemas.microsoft.com/office/drawing/2014/main" id="{61904ED9-06C7-521C-9E83-AF7B9A2FB2F1}"/>
                </a:ext>
              </a:extLst>
            </p:cNvPr>
            <p:cNvSpPr/>
            <p:nvPr/>
          </p:nvSpPr>
          <p:spPr>
            <a:xfrm>
              <a:off x="1381128" y="9528"/>
              <a:ext cx="371475" cy="142557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898"/>
                <a:gd name="f5" fmla="val 219"/>
                <a:gd name="f6" fmla="val 383"/>
                <a:gd name="f7" fmla="val 15"/>
                <a:gd name="f8" fmla="val 380"/>
                <a:gd name="f9" fmla="val 892"/>
                <a:gd name="f10" fmla="*/ f0 1 234"/>
                <a:gd name="f11" fmla="*/ f1 1 898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234"/>
                <a:gd name="f18" fmla="*/ f15 1 898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34" h="898">
                  <a:moveTo>
                    <a:pt x="f5" y="f4"/>
                  </a:moveTo>
                  <a:lnTo>
                    <a:pt x="f2" y="f6"/>
                  </a:lnTo>
                  <a:lnTo>
                    <a:pt x="f2" y="f2"/>
                  </a:lnTo>
                  <a:lnTo>
                    <a:pt x="f7" y="f2"/>
                  </a:lnTo>
                  <a:lnTo>
                    <a:pt x="f7" y="f8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B7C23117-9141-E0EC-41B6-EA00D0C1883B}"/>
                </a:ext>
              </a:extLst>
            </p:cNvPr>
            <p:cNvSpPr/>
            <p:nvPr/>
          </p:nvSpPr>
          <p:spPr>
            <a:xfrm>
              <a:off x="1643067" y="0"/>
              <a:ext cx="152403" cy="91280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5"/>
                <a:gd name="f5" fmla="val 78"/>
                <a:gd name="f6" fmla="val 192"/>
                <a:gd name="f7" fmla="val 6"/>
                <a:gd name="f8" fmla="val 15"/>
                <a:gd name="f9" fmla="val 189"/>
                <a:gd name="f10" fmla="*/ f0 1 96"/>
                <a:gd name="f11" fmla="*/ f1 1 57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5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CEEBFE77-8019-8220-2008-81CB17794484}"/>
                </a:ext>
              </a:extLst>
            </p:cNvPr>
            <p:cNvSpPr/>
            <p:nvPr/>
          </p:nvSpPr>
          <p:spPr>
            <a:xfrm>
              <a:off x="1685925" y="1420813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D6835D03-92FA-F1ED-28A7-ED8459E4A183}"/>
                </a:ext>
              </a:extLst>
            </p:cNvPr>
            <p:cNvSpPr/>
            <p:nvPr/>
          </p:nvSpPr>
          <p:spPr>
            <a:xfrm>
              <a:off x="1685925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1221BFE2-37E1-A322-D4D2-7060752A975E}"/>
                </a:ext>
              </a:extLst>
            </p:cNvPr>
            <p:cNvSpPr/>
            <p:nvPr/>
          </p:nvSpPr>
          <p:spPr>
            <a:xfrm>
              <a:off x="1743075" y="4764"/>
              <a:ext cx="419096" cy="52228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64"/>
                <a:gd name="f4" fmla="val 329"/>
                <a:gd name="f5" fmla="val 252"/>
                <a:gd name="f6" fmla="val 45"/>
                <a:gd name="f7" fmla="val 120"/>
                <a:gd name="f8" fmla="val 6"/>
                <a:gd name="f9" fmla="val 15"/>
                <a:gd name="f10" fmla="val 60"/>
                <a:gd name="f11" fmla="val 111"/>
                <a:gd name="f12" fmla="val 317"/>
                <a:gd name="f13" fmla="*/ f0 1 264"/>
                <a:gd name="f14" fmla="*/ f1 1 329"/>
                <a:gd name="f15" fmla="val f2"/>
                <a:gd name="f16" fmla="val f3"/>
                <a:gd name="f17" fmla="val f4"/>
                <a:gd name="f18" fmla="+- f17 0 f15"/>
                <a:gd name="f19" fmla="+- f16 0 f15"/>
                <a:gd name="f20" fmla="*/ f19 1 264"/>
                <a:gd name="f21" fmla="*/ f18 1 329"/>
                <a:gd name="f22" fmla="*/ 0 1 f20"/>
                <a:gd name="f23" fmla="*/ f16 1 f20"/>
                <a:gd name="f24" fmla="*/ 0 1 f21"/>
                <a:gd name="f25" fmla="*/ f17 1 f21"/>
                <a:gd name="f26" fmla="*/ f22 f13 1"/>
                <a:gd name="f27" fmla="*/ f23 f13 1"/>
                <a:gd name="f28" fmla="*/ f25 f14 1"/>
                <a:gd name="f29" fmla="*/ f2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6" t="f29" r="f27" b="f28"/>
              <a:pathLst>
                <a:path w="264" h="329">
                  <a:moveTo>
                    <a:pt x="f5" y="f4"/>
                  </a:moveTo>
                  <a:lnTo>
                    <a:pt x="f6" y="f7"/>
                  </a:lnTo>
                  <a:lnTo>
                    <a:pt x="f2" y="f8"/>
                  </a:lnTo>
                  <a:lnTo>
                    <a:pt x="f9" y="f2"/>
                  </a:lnTo>
                  <a:lnTo>
                    <a:pt x="f10" y="f11"/>
                  </a:lnTo>
                  <a:lnTo>
                    <a:pt x="f3" y="f12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2F9EAD3A-E540-1D04-AEE8-9D65638AE2C0}"/>
                </a:ext>
              </a:extLst>
            </p:cNvPr>
            <p:cNvSpPr/>
            <p:nvPr/>
          </p:nvSpPr>
          <p:spPr>
            <a:xfrm>
              <a:off x="2119314" y="488947"/>
              <a:ext cx="161921" cy="14763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4"/>
                <a:gd name="f4" fmla="val 31"/>
                <a:gd name="f5" fmla="val 17"/>
                <a:gd name="f6" fmla="val 13"/>
                <a:gd name="f7" fmla="val 9"/>
                <a:gd name="f8" fmla="val 30"/>
                <a:gd name="f9" fmla="val 6"/>
                <a:gd name="f10" fmla="val 27"/>
                <a:gd name="f11" fmla="val 20"/>
                <a:gd name="f12" fmla="val 10"/>
                <a:gd name="f13" fmla="val 4"/>
                <a:gd name="f14" fmla="val 1"/>
                <a:gd name="f15" fmla="val 21"/>
                <a:gd name="f16" fmla="val 25"/>
                <a:gd name="f17" fmla="val 28"/>
                <a:gd name="f18" fmla="val 14"/>
                <a:gd name="f19" fmla="val 11"/>
                <a:gd name="f20" fmla="val 5"/>
                <a:gd name="f21" fmla="val 7"/>
                <a:gd name="f22" fmla="val 12"/>
                <a:gd name="f23" fmla="val 19"/>
                <a:gd name="f24" fmla="val 24"/>
                <a:gd name="f25" fmla="val 26"/>
                <a:gd name="f26" fmla="val 23"/>
                <a:gd name="f27" fmla="*/ f0 1 34"/>
                <a:gd name="f28" fmla="*/ f1 1 31"/>
                <a:gd name="f29" fmla="val f2"/>
                <a:gd name="f30" fmla="val f3"/>
                <a:gd name="f31" fmla="val f4"/>
                <a:gd name="f32" fmla="+- f31 0 f29"/>
                <a:gd name="f33" fmla="+- f30 0 f29"/>
                <a:gd name="f34" fmla="*/ f33 1 34"/>
                <a:gd name="f35" fmla="*/ f32 1 31"/>
                <a:gd name="f36" fmla="*/ 0 1 f34"/>
                <a:gd name="f37" fmla="*/ f30 1 f34"/>
                <a:gd name="f38" fmla="*/ 0 1 f35"/>
                <a:gd name="f39" fmla="*/ f31 1 f35"/>
                <a:gd name="f40" fmla="*/ f36 f27 1"/>
                <a:gd name="f41" fmla="*/ f37 f27 1"/>
                <a:gd name="f42" fmla="*/ f39 f28 1"/>
                <a:gd name="f43" fmla="*/ f38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0" t="f43" r="f41" b="f42"/>
              <a:pathLst>
                <a:path w="34" h="31">
                  <a:moveTo>
                    <a:pt x="f5" y="f4"/>
                  </a:moveTo>
                  <a:cubicBezTo>
                    <a:pt x="f6" y="f4"/>
                    <a:pt x="f7" y="f8"/>
                    <a:pt x="f9" y="f10"/>
                  </a:cubicBezTo>
                  <a:cubicBezTo>
                    <a:pt x="f2" y="f11"/>
                    <a:pt x="f2" y="f12"/>
                    <a:pt x="f9" y="f13"/>
                  </a:cubicBezTo>
                  <a:cubicBezTo>
                    <a:pt x="f7" y="f14"/>
                    <a:pt x="f6" y="f2"/>
                    <a:pt x="f5" y="f2"/>
                  </a:cubicBezTo>
                  <a:cubicBezTo>
                    <a:pt x="f15" y="f2"/>
                    <a:pt x="f16" y="f14"/>
                    <a:pt x="f17" y="f13"/>
                  </a:cubicBezTo>
                  <a:cubicBezTo>
                    <a:pt x="f3" y="f12"/>
                    <a:pt x="f3" y="f11"/>
                    <a:pt x="f17" y="f10"/>
                  </a:cubicBezTo>
                  <a:cubicBezTo>
                    <a:pt x="f16" y="f8"/>
                    <a:pt x="f15" y="f4"/>
                    <a:pt x="f5" y="f4"/>
                  </a:cubicBezTo>
                  <a:close/>
                  <a:moveTo>
                    <a:pt x="f5" y="f13"/>
                  </a:moveTo>
                  <a:cubicBezTo>
                    <a:pt x="f18" y="f13"/>
                    <a:pt x="f19" y="f20"/>
                    <a:pt x="f7" y="f21"/>
                  </a:cubicBezTo>
                  <a:cubicBezTo>
                    <a:pt x="f13" y="f22"/>
                    <a:pt x="f13" y="f23"/>
                    <a:pt x="f7" y="f24"/>
                  </a:cubicBezTo>
                  <a:cubicBezTo>
                    <a:pt x="f19" y="f25"/>
                    <a:pt x="f18" y="f10"/>
                    <a:pt x="f5" y="f10"/>
                  </a:cubicBezTo>
                  <a:cubicBezTo>
                    <a:pt x="f11" y="f10"/>
                    <a:pt x="f26" y="f25"/>
                    <a:pt x="f16" y="f24"/>
                  </a:cubicBezTo>
                  <a:cubicBezTo>
                    <a:pt x="f8" y="f23"/>
                    <a:pt x="f8" y="f22"/>
                    <a:pt x="f16" y="f21"/>
                  </a:cubicBezTo>
                  <a:cubicBezTo>
                    <a:pt x="f26" y="f20"/>
                    <a:pt x="f11" y="f13"/>
                    <a:pt x="f5" y="f13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AAEC3DCC-7A05-EA37-3CD5-7EDD3B21DA4B}"/>
                </a:ext>
              </a:extLst>
            </p:cNvPr>
            <p:cNvSpPr/>
            <p:nvPr/>
          </p:nvSpPr>
          <p:spPr>
            <a:xfrm>
              <a:off x="952503" y="4764"/>
              <a:ext cx="152403" cy="9080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2"/>
                <a:gd name="f5" fmla="val 15"/>
                <a:gd name="f6" fmla="val 189"/>
                <a:gd name="f7" fmla="val 81"/>
                <a:gd name="f8" fmla="val 6"/>
                <a:gd name="f9" fmla="val 192"/>
                <a:gd name="f10" fmla="*/ f0 1 96"/>
                <a:gd name="f11" fmla="*/ f1 1 572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2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2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19" name="Freeform 20">
              <a:extLst>
                <a:ext uri="{FF2B5EF4-FFF2-40B4-BE49-F238E27FC236}">
                  <a16:creationId xmlns:a16="http://schemas.microsoft.com/office/drawing/2014/main" id="{4FA1FB2C-00D8-9647-FDF2-FACF2231898F}"/>
                </a:ext>
              </a:extLst>
            </p:cNvPr>
            <p:cNvSpPr/>
            <p:nvPr/>
          </p:nvSpPr>
          <p:spPr>
            <a:xfrm>
              <a:off x="866778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12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20" name="Freeform 21">
              <a:extLst>
                <a:ext uri="{FF2B5EF4-FFF2-40B4-BE49-F238E27FC236}">
                  <a16:creationId xmlns:a16="http://schemas.microsoft.com/office/drawing/2014/main" id="{8622C719-3BCB-8620-8384-17AEDD3B2DD2}"/>
                </a:ext>
              </a:extLst>
            </p:cNvPr>
            <p:cNvSpPr/>
            <p:nvPr/>
          </p:nvSpPr>
          <p:spPr>
            <a:xfrm>
              <a:off x="890589" y="1554159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21" name="Freeform 22">
              <a:extLst>
                <a:ext uri="{FF2B5EF4-FFF2-40B4-BE49-F238E27FC236}">
                  <a16:creationId xmlns:a16="http://schemas.microsoft.com/office/drawing/2014/main" id="{1DBEEE8B-78FB-81FB-F50F-64974F5E3BD7}"/>
                </a:ext>
              </a:extLst>
            </p:cNvPr>
            <p:cNvSpPr/>
            <p:nvPr/>
          </p:nvSpPr>
          <p:spPr>
            <a:xfrm>
              <a:off x="738185" y="5622929"/>
              <a:ext cx="338135" cy="121602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3"/>
                <a:gd name="f4" fmla="val 766"/>
                <a:gd name="f5" fmla="val 195"/>
                <a:gd name="f6" fmla="val 464"/>
                <a:gd name="f7" fmla="val 6"/>
                <a:gd name="f8" fmla="val 12"/>
                <a:gd name="f9" fmla="val 461"/>
                <a:gd name="f10" fmla="*/ f0 1 213"/>
                <a:gd name="f11" fmla="*/ f1 1 766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213"/>
                <a:gd name="f18" fmla="*/ f15 1 766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13" h="766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22" name="Freeform 23">
              <a:extLst>
                <a:ext uri="{FF2B5EF4-FFF2-40B4-BE49-F238E27FC236}">
                  <a16:creationId xmlns:a16="http://schemas.microsoft.com/office/drawing/2014/main" id="{16EF0F6E-18E5-3BD9-AA22-1A3BEC3155ED}"/>
                </a:ext>
              </a:extLst>
            </p:cNvPr>
            <p:cNvSpPr/>
            <p:nvPr/>
          </p:nvSpPr>
          <p:spPr>
            <a:xfrm>
              <a:off x="647696" y="5480054"/>
              <a:ext cx="157167" cy="15716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3"/>
                <a:gd name="f4" fmla="val 17"/>
                <a:gd name="f5" fmla="val 8"/>
                <a:gd name="f6" fmla="val 26"/>
                <a:gd name="f7" fmla="val 4"/>
                <a:gd name="f8" fmla="val 10"/>
                <a:gd name="f9" fmla="val 24"/>
                <a:gd name="f10" fmla="val 29"/>
                <a:gd name="f11" fmla="val 23"/>
                <a:gd name="f12" fmla="*/ f0 1 33"/>
                <a:gd name="f13" fmla="*/ f1 1 33"/>
                <a:gd name="f14" fmla="val f2"/>
                <a:gd name="f15" fmla="val f3"/>
                <a:gd name="f16" fmla="+- f15 0 f14"/>
                <a:gd name="f17" fmla="*/ f16 1 33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33" h="3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23" name="Freeform 24">
              <a:extLst>
                <a:ext uri="{FF2B5EF4-FFF2-40B4-BE49-F238E27FC236}">
                  <a16:creationId xmlns:a16="http://schemas.microsoft.com/office/drawing/2014/main" id="{AD75431B-74AB-2BED-BB4B-ACBFC18C5EFB}"/>
                </a:ext>
              </a:extLst>
            </p:cNvPr>
            <p:cNvSpPr/>
            <p:nvPr/>
          </p:nvSpPr>
          <p:spPr>
            <a:xfrm>
              <a:off x="66678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32"/>
                <a:gd name="f8" fmla="val 4"/>
                <a:gd name="f9" fmla="val 12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7" y="f2"/>
                    <a:pt x="f3" y="f5"/>
                    <a:pt x="f3" y="f4"/>
                  </a:cubicBezTo>
                  <a:cubicBezTo>
                    <a:pt x="f3" y="f6"/>
                    <a:pt x="f7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9"/>
                    <a:pt x="f8" y="f4"/>
                  </a:cubicBezTo>
                  <a:cubicBezTo>
                    <a:pt x="f8" y="f10"/>
                    <a:pt x="f9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24" name="Freeform 25">
              <a:extLst>
                <a:ext uri="{FF2B5EF4-FFF2-40B4-BE49-F238E27FC236}">
                  <a16:creationId xmlns:a16="http://schemas.microsoft.com/office/drawing/2014/main" id="{174BD3AE-851E-13D2-30FF-A877850C249E}"/>
                </a:ext>
              </a:extLst>
            </p:cNvPr>
            <p:cNvSpPr/>
            <p:nvPr/>
          </p:nvSpPr>
          <p:spPr>
            <a:xfrm>
              <a:off x="0" y="3897309"/>
              <a:ext cx="133346" cy="26670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84"/>
                <a:gd name="f4" fmla="val 168"/>
                <a:gd name="f5" fmla="val 69"/>
                <a:gd name="f6" fmla="val 6"/>
                <a:gd name="f7" fmla="val 12"/>
                <a:gd name="f8" fmla="val 162"/>
                <a:gd name="f9" fmla="*/ f0 1 84"/>
                <a:gd name="f10" fmla="*/ f1 1 168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84"/>
                <a:gd name="f17" fmla="*/ f14 1 168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84" h="168">
                  <a:moveTo>
                    <a:pt x="f5" y="f4"/>
                  </a:move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25" name="Freeform 26">
              <a:extLst>
                <a:ext uri="{FF2B5EF4-FFF2-40B4-BE49-F238E27FC236}">
                  <a16:creationId xmlns:a16="http://schemas.microsoft.com/office/drawing/2014/main" id="{4E781260-45FF-29D9-14ED-316AD24E743D}"/>
                </a:ext>
              </a:extLst>
            </p:cNvPr>
            <p:cNvSpPr/>
            <p:nvPr/>
          </p:nvSpPr>
          <p:spPr>
            <a:xfrm>
              <a:off x="66678" y="4149720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5E40A099-1080-A2BC-8EEA-2187B7627736}"/>
                </a:ext>
              </a:extLst>
            </p:cNvPr>
            <p:cNvSpPr/>
            <p:nvPr/>
          </p:nvSpPr>
          <p:spPr>
            <a:xfrm>
              <a:off x="0" y="1644648"/>
              <a:ext cx="133346" cy="26987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84"/>
                <a:gd name="f4" fmla="val 170"/>
                <a:gd name="f5" fmla="val 12"/>
                <a:gd name="f6" fmla="val 164"/>
                <a:gd name="f7" fmla="val 69"/>
                <a:gd name="f8" fmla="val 6"/>
                <a:gd name="f9" fmla="*/ f0 1 84"/>
                <a:gd name="f10" fmla="*/ f1 1 170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84"/>
                <a:gd name="f17" fmla="*/ f14 1 170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84" h="170">
                  <a:moveTo>
                    <a:pt x="f5" y="f4"/>
                  </a:move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BFE316B6-0130-316B-DAE6-F8D7C0ED3509}"/>
                </a:ext>
              </a:extLst>
            </p:cNvPr>
            <p:cNvSpPr/>
            <p:nvPr/>
          </p:nvSpPr>
          <p:spPr>
            <a:xfrm>
              <a:off x="66678" y="1468434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563A2C6B-0D5C-79E9-7FF8-B1D5965710FD}"/>
                </a:ext>
              </a:extLst>
            </p:cNvPr>
            <p:cNvSpPr/>
            <p:nvPr/>
          </p:nvSpPr>
          <p:spPr>
            <a:xfrm>
              <a:off x="695328" y="4764"/>
              <a:ext cx="309560" cy="155892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95"/>
                <a:gd name="f4" fmla="val 982"/>
                <a:gd name="f5" fmla="val 177"/>
                <a:gd name="f6" fmla="val 805"/>
                <a:gd name="f7" fmla="val 629"/>
                <a:gd name="f8" fmla="val 18"/>
                <a:gd name="f9" fmla="val 623"/>
                <a:gd name="f10" fmla="val 796"/>
                <a:gd name="f11" fmla="*/ f0 1 195"/>
                <a:gd name="f12" fmla="*/ f1 1 982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195"/>
                <a:gd name="f19" fmla="*/ f16 1 982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195" h="982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2" y="f2"/>
                  </a:lnTo>
                  <a:lnTo>
                    <a:pt x="f8" y="f2"/>
                  </a:lnTo>
                  <a:lnTo>
                    <a:pt x="f8" y="f9"/>
                  </a:lnTo>
                  <a:lnTo>
                    <a:pt x="f3" y="f10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C8457D5F-51D2-82CE-E2F7-57D37AB0238D}"/>
                </a:ext>
              </a:extLst>
            </p:cNvPr>
            <p:cNvSpPr/>
            <p:nvPr/>
          </p:nvSpPr>
          <p:spPr>
            <a:xfrm>
              <a:off x="57150" y="4881560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2"/>
                <a:gd name="f9" fmla="val 11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53AE2E3F-C3C1-EF07-D559-5638EF267C5F}"/>
                </a:ext>
              </a:extLst>
            </p:cNvPr>
            <p:cNvSpPr/>
            <p:nvPr/>
          </p:nvSpPr>
          <p:spPr>
            <a:xfrm>
              <a:off x="138110" y="5060947"/>
              <a:ext cx="304796" cy="1777995"/>
            </a:xfrm>
            <a:custGeom>
              <a:avLst/>
              <a:gdLst>
                <a:gd name="f0" fmla="val 360"/>
                <a:gd name="f1" fmla="val w"/>
                <a:gd name="f2" fmla="val h"/>
                <a:gd name="f3" fmla="val 0"/>
                <a:gd name="f4" fmla="val 192"/>
                <a:gd name="f5" fmla="val 1120"/>
                <a:gd name="f6" fmla="val 177"/>
                <a:gd name="f7" fmla="val 183"/>
                <a:gd name="f8" fmla="val 15"/>
                <a:gd name="f9" fmla="val 354"/>
                <a:gd name="f10" fmla="*/ f1 1 192"/>
                <a:gd name="f11" fmla="*/ f2 1 1120"/>
                <a:gd name="f12" fmla="val f3"/>
                <a:gd name="f13" fmla="val f4"/>
                <a:gd name="f14" fmla="val f5"/>
                <a:gd name="f15" fmla="+- f14 0 f12"/>
                <a:gd name="f16" fmla="+- f13 0 f12"/>
                <a:gd name="f17" fmla="*/ f16 1 192"/>
                <a:gd name="f18" fmla="*/ f15 1 1120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192" h="1120">
                  <a:moveTo>
                    <a:pt x="f4" y="f5"/>
                  </a:moveTo>
                  <a:lnTo>
                    <a:pt x="f6" y="f5"/>
                  </a:lnTo>
                  <a:lnTo>
                    <a:pt x="f6" y="f0"/>
                  </a:lnTo>
                  <a:lnTo>
                    <a:pt x="f3" y="f7"/>
                  </a:lnTo>
                  <a:lnTo>
                    <a:pt x="f3" y="f3"/>
                  </a:lnTo>
                  <a:lnTo>
                    <a:pt x="f8" y="f3"/>
                  </a:lnTo>
                  <a:lnTo>
                    <a:pt x="f8" y="f6"/>
                  </a:lnTo>
                  <a:lnTo>
                    <a:pt x="f4" y="f9"/>
                  </a:lnTo>
                  <a:lnTo>
                    <a:pt x="f4" y="f5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02A1B25E-9199-440C-70EB-24F2C11391FD}"/>
                </a:ext>
              </a:extLst>
            </p:cNvPr>
            <p:cNvSpPr/>
            <p:nvPr/>
          </p:nvSpPr>
          <p:spPr>
            <a:xfrm>
              <a:off x="561971" y="643096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2"/>
                <a:gd name="f9" fmla="val 11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32" name="Rectangle 33">
              <a:extLst>
                <a:ext uri="{FF2B5EF4-FFF2-40B4-BE49-F238E27FC236}">
                  <a16:creationId xmlns:a16="http://schemas.microsoft.com/office/drawing/2014/main" id="{44D36625-4C2B-84B7-A5A6-4CBED7E81FAA}"/>
                </a:ext>
              </a:extLst>
            </p:cNvPr>
            <p:cNvSpPr/>
            <p:nvPr/>
          </p:nvSpPr>
          <p:spPr>
            <a:xfrm>
              <a:off x="642942" y="6610353"/>
              <a:ext cx="23810" cy="242892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5E5B4FBF-7B6C-DB83-7357-CCAD6B866FB6}"/>
                </a:ext>
              </a:extLst>
            </p:cNvPr>
            <p:cNvSpPr/>
            <p:nvPr/>
          </p:nvSpPr>
          <p:spPr>
            <a:xfrm>
              <a:off x="76196" y="643096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32"/>
                <a:gd name="f8" fmla="val 4"/>
                <a:gd name="f9" fmla="val 12"/>
                <a:gd name="f10" fmla="val 11"/>
                <a:gd name="f11" fmla="val 29"/>
                <a:gd name="f12" fmla="val 36"/>
                <a:gd name="f13" fmla="*/ f0 1 40"/>
                <a:gd name="f14" fmla="*/ f1 1 40"/>
                <a:gd name="f15" fmla="val f2"/>
                <a:gd name="f16" fmla="val f3"/>
                <a:gd name="f17" fmla="+- f16 0 f15"/>
                <a:gd name="f18" fmla="*/ f17 1 40"/>
                <a:gd name="f19" fmla="*/ 0 1 f18"/>
                <a:gd name="f20" fmla="*/ f16 1 f18"/>
                <a:gd name="f21" fmla="*/ f19 f13 1"/>
                <a:gd name="f22" fmla="*/ f20 f13 1"/>
                <a:gd name="f23" fmla="*/ f20 f14 1"/>
                <a:gd name="f24" fmla="*/ f1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" t="f24" r="f22" b="f23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7" y="f2"/>
                    <a:pt x="f3" y="f5"/>
                    <a:pt x="f3" y="f4"/>
                  </a:cubicBezTo>
                  <a:cubicBezTo>
                    <a:pt x="f3" y="f6"/>
                    <a:pt x="f7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10"/>
                    <a:pt x="f8" y="f4"/>
                  </a:cubicBezTo>
                  <a:cubicBezTo>
                    <a:pt x="f8" y="f11"/>
                    <a:pt x="f9" y="f12"/>
                    <a:pt x="f4" y="f12"/>
                  </a:cubicBezTo>
                  <a:cubicBezTo>
                    <a:pt x="f11" y="f12"/>
                    <a:pt x="f12" y="f11"/>
                    <a:pt x="f12" y="f4"/>
                  </a:cubicBezTo>
                  <a:cubicBezTo>
                    <a:pt x="f12" y="f10"/>
                    <a:pt x="f11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4047CD8D-B33F-DF7A-31F2-CB4E2A323CE7}"/>
                </a:ext>
              </a:extLst>
            </p:cNvPr>
            <p:cNvSpPr/>
            <p:nvPr/>
          </p:nvSpPr>
          <p:spPr>
            <a:xfrm>
              <a:off x="0" y="5978520"/>
              <a:ext cx="190496" cy="46196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0"/>
                <a:gd name="f4" fmla="val 291"/>
                <a:gd name="f5" fmla="val 105"/>
                <a:gd name="f6" fmla="val 114"/>
                <a:gd name="f7" fmla="val 9"/>
                <a:gd name="f8" fmla="val 12"/>
                <a:gd name="f9" fmla="val 108"/>
                <a:gd name="f10" fmla="*/ f0 1 120"/>
                <a:gd name="f11" fmla="*/ f1 1 291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120"/>
                <a:gd name="f18" fmla="*/ f15 1 291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120" h="291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62BDDC78-4A01-9250-2A86-D23FA4EE1E43}"/>
                </a:ext>
              </a:extLst>
            </p:cNvPr>
            <p:cNvSpPr/>
            <p:nvPr/>
          </p:nvSpPr>
          <p:spPr>
            <a:xfrm>
              <a:off x="1014417" y="1801816"/>
              <a:ext cx="214317" cy="75565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35"/>
                <a:gd name="f4" fmla="val 476"/>
                <a:gd name="f5" fmla="val 12"/>
                <a:gd name="f6" fmla="val 128"/>
                <a:gd name="f7" fmla="val 126"/>
                <a:gd name="f8" fmla="val 9"/>
                <a:gd name="f9" fmla="val 131"/>
                <a:gd name="f10" fmla="*/ f0 1 135"/>
                <a:gd name="f11" fmla="*/ f1 1 476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135"/>
                <a:gd name="f18" fmla="*/ f15 1 476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135" h="476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157CF24A-8B30-0667-ECBA-36FC65D1443F}"/>
                </a:ext>
              </a:extLst>
            </p:cNvPr>
            <p:cNvSpPr/>
            <p:nvPr/>
          </p:nvSpPr>
          <p:spPr>
            <a:xfrm>
              <a:off x="938210" y="2547939"/>
              <a:ext cx="166685" cy="16034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5"/>
                <a:gd name="f4" fmla="val 34"/>
                <a:gd name="f5" fmla="val 18"/>
                <a:gd name="f6" fmla="val 8"/>
                <a:gd name="f7" fmla="val 26"/>
                <a:gd name="f8" fmla="val 17"/>
                <a:gd name="f9" fmla="val 7"/>
                <a:gd name="f10" fmla="val 27"/>
                <a:gd name="f11" fmla="val 4"/>
                <a:gd name="f12" fmla="val 10"/>
                <a:gd name="f13" fmla="val 24"/>
                <a:gd name="f14" fmla="val 30"/>
                <a:gd name="f15" fmla="val 25"/>
                <a:gd name="f16" fmla="val 31"/>
                <a:gd name="f17" fmla="*/ f0 1 35"/>
                <a:gd name="f18" fmla="*/ f1 1 34"/>
                <a:gd name="f19" fmla="val f2"/>
                <a:gd name="f20" fmla="val f3"/>
                <a:gd name="f21" fmla="val f4"/>
                <a:gd name="f22" fmla="+- f21 0 f19"/>
                <a:gd name="f23" fmla="+- f20 0 f19"/>
                <a:gd name="f24" fmla="*/ f23 1 35"/>
                <a:gd name="f25" fmla="*/ f22 1 34"/>
                <a:gd name="f26" fmla="*/ 0 1 f24"/>
                <a:gd name="f27" fmla="*/ f20 1 f24"/>
                <a:gd name="f28" fmla="*/ 0 1 f25"/>
                <a:gd name="f29" fmla="*/ f21 1 f25"/>
                <a:gd name="f30" fmla="*/ f26 f17 1"/>
                <a:gd name="f31" fmla="*/ f27 f17 1"/>
                <a:gd name="f32" fmla="*/ f29 f18 1"/>
                <a:gd name="f33" fmla="*/ f2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0" t="f33" r="f31" b="f32"/>
              <a:pathLst>
                <a:path w="35" h="34">
                  <a:moveTo>
                    <a:pt x="f5" y="f4"/>
                  </a:moveTo>
                  <a:cubicBezTo>
                    <a:pt x="f6" y="f4"/>
                    <a:pt x="f2" y="f7"/>
                    <a:pt x="f2" y="f8"/>
                  </a:cubicBezTo>
                  <a:cubicBezTo>
                    <a:pt x="f2" y="f9"/>
                    <a:pt x="f6" y="f2"/>
                    <a:pt x="f5" y="f2"/>
                  </a:cubicBezTo>
                  <a:cubicBezTo>
                    <a:pt x="f10" y="f2"/>
                    <a:pt x="f3" y="f9"/>
                    <a:pt x="f3" y="f8"/>
                  </a:cubicBezTo>
                  <a:cubicBezTo>
                    <a:pt x="f3" y="f7"/>
                    <a:pt x="f10" y="f4"/>
                    <a:pt x="f5" y="f4"/>
                  </a:cubicBezTo>
                  <a:close/>
                  <a:moveTo>
                    <a:pt x="f5" y="f11"/>
                  </a:moveTo>
                  <a:cubicBezTo>
                    <a:pt x="f12" y="f11"/>
                    <a:pt x="f11" y="f12"/>
                    <a:pt x="f11" y="f8"/>
                  </a:cubicBezTo>
                  <a:cubicBezTo>
                    <a:pt x="f11" y="f13"/>
                    <a:pt x="f12" y="f14"/>
                    <a:pt x="f5" y="f14"/>
                  </a:cubicBezTo>
                  <a:cubicBezTo>
                    <a:pt x="f15" y="f14"/>
                    <a:pt x="f16" y="f13"/>
                    <a:pt x="f16" y="f8"/>
                  </a:cubicBezTo>
                  <a:cubicBezTo>
                    <a:pt x="f16" y="f12"/>
                    <a:pt x="f15" y="f11"/>
                    <a:pt x="f5" y="f11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5C248AF1-FB4C-E53C-0EE4-6BA006E65BE6}"/>
                </a:ext>
              </a:extLst>
            </p:cNvPr>
            <p:cNvSpPr/>
            <p:nvPr/>
          </p:nvSpPr>
          <p:spPr>
            <a:xfrm>
              <a:off x="595310" y="4764"/>
              <a:ext cx="638178" cy="402590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2"/>
                <a:gd name="f4" fmla="val 2536"/>
                <a:gd name="f5" fmla="val 387"/>
                <a:gd name="f6" fmla="val 2311"/>
                <a:gd name="f7" fmla="val 1925"/>
                <a:gd name="f8" fmla="val 15"/>
                <a:gd name="f9" fmla="val 1916"/>
                <a:gd name="f10" fmla="val 2302"/>
                <a:gd name="f11" fmla="*/ f0 1 402"/>
                <a:gd name="f12" fmla="*/ f1 1 2536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402"/>
                <a:gd name="f19" fmla="*/ f16 1 2536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402" h="2536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2" y="f2"/>
                  </a:lnTo>
                  <a:lnTo>
                    <a:pt x="f8" y="f2"/>
                  </a:lnTo>
                  <a:lnTo>
                    <a:pt x="f8" y="f9"/>
                  </a:lnTo>
                  <a:lnTo>
                    <a:pt x="f3" y="f10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38" name="Freeform 39">
              <a:extLst>
                <a:ext uri="{FF2B5EF4-FFF2-40B4-BE49-F238E27FC236}">
                  <a16:creationId xmlns:a16="http://schemas.microsoft.com/office/drawing/2014/main" id="{49E0A6AA-256E-0FB1-0DF2-BE099C1294CD}"/>
                </a:ext>
              </a:extLst>
            </p:cNvPr>
            <p:cNvSpPr/>
            <p:nvPr/>
          </p:nvSpPr>
          <p:spPr>
            <a:xfrm>
              <a:off x="1223960" y="1382709"/>
              <a:ext cx="142875" cy="47624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0"/>
                <a:gd name="f4" fmla="val 300"/>
                <a:gd name="f5" fmla="val 78"/>
                <a:gd name="f6" fmla="val 84"/>
                <a:gd name="f7" fmla="val 9"/>
                <a:gd name="f8" fmla="val 81"/>
                <a:gd name="f9" fmla="*/ f0 1 90"/>
                <a:gd name="f10" fmla="*/ f1 1 300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90"/>
                <a:gd name="f17" fmla="*/ f14 1 300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90" h="300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39" name="Freeform 40">
              <a:extLst>
                <a:ext uri="{FF2B5EF4-FFF2-40B4-BE49-F238E27FC236}">
                  <a16:creationId xmlns:a16="http://schemas.microsoft.com/office/drawing/2014/main" id="{64EEA9DB-2F2F-B58D-D373-9370481A1740}"/>
                </a:ext>
              </a:extLst>
            </p:cNvPr>
            <p:cNvSpPr/>
            <p:nvPr/>
          </p:nvSpPr>
          <p:spPr>
            <a:xfrm>
              <a:off x="1300167" y="1849438"/>
              <a:ext cx="109535" cy="1079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2"/>
                <a:gd name="f5" fmla="val 5"/>
                <a:gd name="f6" fmla="val 18"/>
                <a:gd name="f7" fmla="val 4"/>
                <a:gd name="f8" fmla="val 8"/>
                <a:gd name="f9" fmla="val 16"/>
                <a:gd name="f10" fmla="val 19"/>
                <a:gd name="f11" fmla="*/ f0 1 23"/>
                <a:gd name="f12" fmla="*/ f1 1 23"/>
                <a:gd name="f13" fmla="val f2"/>
                <a:gd name="f14" fmla="val f3"/>
                <a:gd name="f15" fmla="+- f14 0 f13"/>
                <a:gd name="f16" fmla="*/ f15 1 23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0" name="Freeform 41">
              <a:extLst>
                <a:ext uri="{FF2B5EF4-FFF2-40B4-BE49-F238E27FC236}">
                  <a16:creationId xmlns:a16="http://schemas.microsoft.com/office/drawing/2014/main" id="{6AA03AE8-BE53-CCF9-24A4-2DB85B95C09A}"/>
                </a:ext>
              </a:extLst>
            </p:cNvPr>
            <p:cNvSpPr/>
            <p:nvPr/>
          </p:nvSpPr>
          <p:spPr>
            <a:xfrm>
              <a:off x="280985" y="3417890"/>
              <a:ext cx="142875" cy="47466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0"/>
                <a:gd name="f4" fmla="val 299"/>
                <a:gd name="f5" fmla="val 12"/>
                <a:gd name="f6" fmla="val 80"/>
                <a:gd name="f7" fmla="val 81"/>
                <a:gd name="f8" fmla="val 8"/>
                <a:gd name="f9" fmla="val 83"/>
                <a:gd name="f10" fmla="*/ f0 1 90"/>
                <a:gd name="f11" fmla="*/ f1 1 299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0"/>
                <a:gd name="f18" fmla="*/ f15 1 299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0" h="299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1" name="Freeform 42">
              <a:extLst>
                <a:ext uri="{FF2B5EF4-FFF2-40B4-BE49-F238E27FC236}">
                  <a16:creationId xmlns:a16="http://schemas.microsoft.com/office/drawing/2014/main" id="{AD49F214-1AD0-B9B0-3EC3-3D2654717DAB}"/>
                </a:ext>
              </a:extLst>
            </p:cNvPr>
            <p:cNvSpPr/>
            <p:nvPr/>
          </p:nvSpPr>
          <p:spPr>
            <a:xfrm>
              <a:off x="238128" y="3883027"/>
              <a:ext cx="109535" cy="1095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1"/>
                <a:gd name="f5" fmla="val 5"/>
                <a:gd name="f6" fmla="val 18"/>
                <a:gd name="f7" fmla="val 12"/>
                <a:gd name="f8" fmla="val 17"/>
                <a:gd name="f9" fmla="val 4"/>
                <a:gd name="f10" fmla="val 7"/>
                <a:gd name="f11" fmla="val 8"/>
                <a:gd name="f12" fmla="val 16"/>
                <a:gd name="f13" fmla="val 19"/>
                <a:gd name="f14" fmla="val 15"/>
                <a:gd name="f15" fmla="*/ f0 1 23"/>
                <a:gd name="f16" fmla="*/ f1 1 23"/>
                <a:gd name="f17" fmla="val f2"/>
                <a:gd name="f18" fmla="val f3"/>
                <a:gd name="f19" fmla="+- f18 0 f17"/>
                <a:gd name="f20" fmla="*/ f19 1 23"/>
                <a:gd name="f21" fmla="*/ 0 1 f20"/>
                <a:gd name="f22" fmla="*/ f18 1 f20"/>
                <a:gd name="f23" fmla="*/ f21 f15 1"/>
                <a:gd name="f24" fmla="*/ f22 f15 1"/>
                <a:gd name="f25" fmla="*/ f22 f16 1"/>
                <a:gd name="f26" fmla="*/ f2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7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8" y="f2"/>
                    <a:pt x="f3" y="f5"/>
                    <a:pt x="f3" y="f7"/>
                  </a:cubicBezTo>
                  <a:cubicBezTo>
                    <a:pt x="f3" y="f6"/>
                    <a:pt x="f8" y="f3"/>
                    <a:pt x="f4" y="f3"/>
                  </a:cubicBezTo>
                  <a:close/>
                  <a:moveTo>
                    <a:pt x="f4" y="f9"/>
                  </a:moveTo>
                  <a:cubicBezTo>
                    <a:pt x="f10" y="f9"/>
                    <a:pt x="f9" y="f11"/>
                    <a:pt x="f9" y="f7"/>
                  </a:cubicBezTo>
                  <a:cubicBezTo>
                    <a:pt x="f9" y="f12"/>
                    <a:pt x="f10" y="f13"/>
                    <a:pt x="f4" y="f13"/>
                  </a:cubicBezTo>
                  <a:cubicBezTo>
                    <a:pt x="f14" y="f13"/>
                    <a:pt x="f13" y="f12"/>
                    <a:pt x="f13" y="f7"/>
                  </a:cubicBezTo>
                  <a:cubicBezTo>
                    <a:pt x="f13" y="f11"/>
                    <a:pt x="f14" y="f9"/>
                    <a:pt x="f4" y="f9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2" name="Freeform 43">
              <a:extLst>
                <a:ext uri="{FF2B5EF4-FFF2-40B4-BE49-F238E27FC236}">
                  <a16:creationId xmlns:a16="http://schemas.microsoft.com/office/drawing/2014/main" id="{41FE16A0-BA17-7288-528C-D4F0F947FA5B}"/>
                </a:ext>
              </a:extLst>
            </p:cNvPr>
            <p:cNvSpPr/>
            <p:nvPr/>
          </p:nvSpPr>
          <p:spPr>
            <a:xfrm>
              <a:off x="4764" y="2166935"/>
              <a:ext cx="114300" cy="4524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72"/>
                <a:gd name="f4" fmla="val 285"/>
                <a:gd name="f5" fmla="val 6"/>
                <a:gd name="f6" fmla="val 276"/>
                <a:gd name="f7" fmla="val 60"/>
                <a:gd name="f8" fmla="val 216"/>
                <a:gd name="f9" fmla="val 222"/>
                <a:gd name="f10" fmla="*/ f0 1 72"/>
                <a:gd name="f11" fmla="*/ f1 1 28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72"/>
                <a:gd name="f18" fmla="*/ f15 1 28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72" h="285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2908954D-0674-63B0-B932-A5F7DA69B137}"/>
                </a:ext>
              </a:extLst>
            </p:cNvPr>
            <p:cNvSpPr/>
            <p:nvPr/>
          </p:nvSpPr>
          <p:spPr>
            <a:xfrm>
              <a:off x="52385" y="2066928"/>
              <a:ext cx="109535" cy="1095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2"/>
                <a:gd name="f5" fmla="val 5"/>
                <a:gd name="f6" fmla="val 18"/>
                <a:gd name="f7" fmla="val 4"/>
                <a:gd name="f8" fmla="val 8"/>
                <a:gd name="f9" fmla="val 16"/>
                <a:gd name="f10" fmla="val 19"/>
                <a:gd name="f11" fmla="*/ f0 1 23"/>
                <a:gd name="f12" fmla="*/ f1 1 23"/>
                <a:gd name="f13" fmla="val f2"/>
                <a:gd name="f14" fmla="val f3"/>
                <a:gd name="f15" fmla="+- f14 0 f13"/>
                <a:gd name="f16" fmla="*/ f15 1 23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4" name="Rectangle 45">
              <a:extLst>
                <a:ext uri="{FF2B5EF4-FFF2-40B4-BE49-F238E27FC236}">
                  <a16:creationId xmlns:a16="http://schemas.microsoft.com/office/drawing/2014/main" id="{A745330E-4C14-830B-A8EF-1660D9494A7F}"/>
                </a:ext>
              </a:extLst>
            </p:cNvPr>
            <p:cNvSpPr/>
            <p:nvPr/>
          </p:nvSpPr>
          <p:spPr>
            <a:xfrm>
              <a:off x="1228725" y="4662489"/>
              <a:ext cx="23810" cy="2181228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5" name="Freeform 46">
              <a:extLst>
                <a:ext uri="{FF2B5EF4-FFF2-40B4-BE49-F238E27FC236}">
                  <a16:creationId xmlns:a16="http://schemas.microsoft.com/office/drawing/2014/main" id="{E1CC87D5-0660-0BD9-9A49-3E83D29233E2}"/>
                </a:ext>
              </a:extLst>
            </p:cNvPr>
            <p:cNvSpPr/>
            <p:nvPr/>
          </p:nvSpPr>
          <p:spPr>
            <a:xfrm>
              <a:off x="1319214" y="5041901"/>
              <a:ext cx="371475" cy="180181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1135"/>
                <a:gd name="f5" fmla="val 15"/>
                <a:gd name="f6" fmla="val 515"/>
                <a:gd name="f7" fmla="val 512"/>
                <a:gd name="f8" fmla="val 219"/>
                <a:gd name="f9" fmla="val 6"/>
                <a:gd name="f10" fmla="val 518"/>
                <a:gd name="f11" fmla="*/ f0 1 234"/>
                <a:gd name="f12" fmla="*/ f1 1 1135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234"/>
                <a:gd name="f19" fmla="*/ f16 1 1135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234" h="1135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5" y="f10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6" name="Freeform 47">
              <a:extLst>
                <a:ext uri="{FF2B5EF4-FFF2-40B4-BE49-F238E27FC236}">
                  <a16:creationId xmlns:a16="http://schemas.microsoft.com/office/drawing/2014/main" id="{E5CE497B-AD3E-618C-FF68-195F123F1882}"/>
                </a:ext>
              </a:extLst>
            </p:cNvPr>
            <p:cNvSpPr/>
            <p:nvPr/>
          </p:nvSpPr>
          <p:spPr>
            <a:xfrm>
              <a:off x="1147764" y="448151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7" name="Freeform 48">
              <a:extLst>
                <a:ext uri="{FF2B5EF4-FFF2-40B4-BE49-F238E27FC236}">
                  <a16:creationId xmlns:a16="http://schemas.microsoft.com/office/drawing/2014/main" id="{BAEDA476-5830-5EE5-949E-8C9AA4DEA1CB}"/>
                </a:ext>
              </a:extLst>
            </p:cNvPr>
            <p:cNvSpPr/>
            <p:nvPr/>
          </p:nvSpPr>
          <p:spPr>
            <a:xfrm>
              <a:off x="819146" y="3983034"/>
              <a:ext cx="347664" cy="286067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9"/>
                <a:gd name="f4" fmla="val 1802"/>
                <a:gd name="f5" fmla="val 201"/>
                <a:gd name="f6" fmla="val 1185"/>
                <a:gd name="f7" fmla="val 3"/>
                <a:gd name="f8" fmla="val 15"/>
                <a:gd name="f9" fmla="*/ f0 1 219"/>
                <a:gd name="f10" fmla="*/ f1 1 1802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219"/>
                <a:gd name="f17" fmla="*/ f14 1 1802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219" h="1802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6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8" name="Freeform 49">
              <a:extLst>
                <a:ext uri="{FF2B5EF4-FFF2-40B4-BE49-F238E27FC236}">
                  <a16:creationId xmlns:a16="http://schemas.microsoft.com/office/drawing/2014/main" id="{65AA9C18-7642-F928-5F23-EBD29FD7B796}"/>
                </a:ext>
              </a:extLst>
            </p:cNvPr>
            <p:cNvSpPr/>
            <p:nvPr/>
          </p:nvSpPr>
          <p:spPr>
            <a:xfrm>
              <a:off x="728667" y="380682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9" name="Freeform 50">
              <a:extLst>
                <a:ext uri="{FF2B5EF4-FFF2-40B4-BE49-F238E27FC236}">
                  <a16:creationId xmlns:a16="http://schemas.microsoft.com/office/drawing/2014/main" id="{904AA143-C5CE-14DC-4AC6-908B619CFD04}"/>
                </a:ext>
              </a:extLst>
            </p:cNvPr>
            <p:cNvSpPr/>
            <p:nvPr/>
          </p:nvSpPr>
          <p:spPr>
            <a:xfrm>
              <a:off x="1624010" y="4867278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0" name="Freeform 51">
              <a:extLst>
                <a:ext uri="{FF2B5EF4-FFF2-40B4-BE49-F238E27FC236}">
                  <a16:creationId xmlns:a16="http://schemas.microsoft.com/office/drawing/2014/main" id="{D17F479A-DC28-5337-16BF-C051E80D6D75}"/>
                </a:ext>
              </a:extLst>
            </p:cNvPr>
            <p:cNvSpPr/>
            <p:nvPr/>
          </p:nvSpPr>
          <p:spPr>
            <a:xfrm>
              <a:off x="1404939" y="5422904"/>
              <a:ext cx="371475" cy="142557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898"/>
                <a:gd name="f5" fmla="val 18"/>
                <a:gd name="f6" fmla="val 515"/>
                <a:gd name="f7" fmla="val 512"/>
                <a:gd name="f8" fmla="val 222"/>
                <a:gd name="f9" fmla="val 6"/>
                <a:gd name="f10" fmla="val 518"/>
                <a:gd name="f11" fmla="*/ f0 1 234"/>
                <a:gd name="f12" fmla="*/ f1 1 898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234"/>
                <a:gd name="f19" fmla="*/ f16 1 898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234" h="898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5" y="f10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1" name="Freeform 52">
              <a:extLst>
                <a:ext uri="{FF2B5EF4-FFF2-40B4-BE49-F238E27FC236}">
                  <a16:creationId xmlns:a16="http://schemas.microsoft.com/office/drawing/2014/main" id="{B105DDDF-FDD9-E66E-E164-59A5E163853E}"/>
                </a:ext>
              </a:extLst>
            </p:cNvPr>
            <p:cNvSpPr/>
            <p:nvPr/>
          </p:nvSpPr>
          <p:spPr>
            <a:xfrm>
              <a:off x="1666878" y="5945191"/>
              <a:ext cx="152403" cy="91280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5"/>
                <a:gd name="f5" fmla="val 15"/>
                <a:gd name="f6" fmla="val 569"/>
                <a:gd name="f7" fmla="val 81"/>
                <a:gd name="f8" fmla="val 383"/>
                <a:gd name="f9" fmla="val 386"/>
                <a:gd name="f10" fmla="*/ f0 1 96"/>
                <a:gd name="f11" fmla="*/ f1 1 57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5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2" name="Freeform 53">
              <a:extLst>
                <a:ext uri="{FF2B5EF4-FFF2-40B4-BE49-F238E27FC236}">
                  <a16:creationId xmlns:a16="http://schemas.microsoft.com/office/drawing/2014/main" id="{1E12FB56-8A75-1694-A7A6-D29342D4EDEB}"/>
                </a:ext>
              </a:extLst>
            </p:cNvPr>
            <p:cNvSpPr/>
            <p:nvPr/>
          </p:nvSpPr>
          <p:spPr>
            <a:xfrm>
              <a:off x="1709735" y="52466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3" name="Freeform 54">
              <a:extLst>
                <a:ext uri="{FF2B5EF4-FFF2-40B4-BE49-F238E27FC236}">
                  <a16:creationId xmlns:a16="http://schemas.microsoft.com/office/drawing/2014/main" id="{3CACA04B-B6BB-1C2F-F36B-4E5FBA322CA3}"/>
                </a:ext>
              </a:extLst>
            </p:cNvPr>
            <p:cNvSpPr/>
            <p:nvPr/>
          </p:nvSpPr>
          <p:spPr>
            <a:xfrm>
              <a:off x="1709735" y="5764213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4" name="Freeform 55">
              <a:extLst>
                <a:ext uri="{FF2B5EF4-FFF2-40B4-BE49-F238E27FC236}">
                  <a16:creationId xmlns:a16="http://schemas.microsoft.com/office/drawing/2014/main" id="{D33A3609-9EB8-3CCD-E216-F0DDFD199B68}"/>
                </a:ext>
              </a:extLst>
            </p:cNvPr>
            <p:cNvSpPr/>
            <p:nvPr/>
          </p:nvSpPr>
          <p:spPr>
            <a:xfrm>
              <a:off x="1766885" y="6330948"/>
              <a:ext cx="419096" cy="52705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64"/>
                <a:gd name="f4" fmla="val 332"/>
                <a:gd name="f5" fmla="val 12"/>
                <a:gd name="f6" fmla="val 326"/>
                <a:gd name="f7" fmla="val 45"/>
                <a:gd name="f8" fmla="val 206"/>
                <a:gd name="f9" fmla="val 255"/>
                <a:gd name="f10" fmla="val 60"/>
                <a:gd name="f11" fmla="val 215"/>
                <a:gd name="f12" fmla="*/ f0 1 264"/>
                <a:gd name="f13" fmla="*/ f1 1 332"/>
                <a:gd name="f14" fmla="val f2"/>
                <a:gd name="f15" fmla="val f3"/>
                <a:gd name="f16" fmla="val f4"/>
                <a:gd name="f17" fmla="+- f16 0 f14"/>
                <a:gd name="f18" fmla="+- f15 0 f14"/>
                <a:gd name="f19" fmla="*/ f18 1 264"/>
                <a:gd name="f20" fmla="*/ f17 1 332"/>
                <a:gd name="f21" fmla="*/ 0 1 f19"/>
                <a:gd name="f22" fmla="*/ f15 1 f19"/>
                <a:gd name="f23" fmla="*/ 0 1 f20"/>
                <a:gd name="f24" fmla="*/ f16 1 f20"/>
                <a:gd name="f25" fmla="*/ f21 f12 1"/>
                <a:gd name="f26" fmla="*/ f22 f12 1"/>
                <a:gd name="f27" fmla="*/ f24 f13 1"/>
                <a:gd name="f28" fmla="*/ f2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5" t="f28" r="f26" b="f27"/>
              <a:pathLst>
                <a:path w="264" h="332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9" y="f2"/>
                  </a:lnTo>
                  <a:lnTo>
                    <a:pt x="f3" y="f5"/>
                  </a:lnTo>
                  <a:lnTo>
                    <a:pt x="f10" y="f11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5" name="Freeform 56">
              <a:extLst>
                <a:ext uri="{FF2B5EF4-FFF2-40B4-BE49-F238E27FC236}">
                  <a16:creationId xmlns:a16="http://schemas.microsoft.com/office/drawing/2014/main" id="{8B505060-F17D-D5D7-5323-00B4B27BAE2D}"/>
                </a:ext>
              </a:extLst>
            </p:cNvPr>
            <p:cNvSpPr/>
            <p:nvPr/>
          </p:nvSpPr>
          <p:spPr>
            <a:xfrm>
              <a:off x="2147889" y="6221413"/>
              <a:ext cx="157167" cy="14763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3"/>
                <a:gd name="f4" fmla="val 31"/>
                <a:gd name="f5" fmla="val 16"/>
                <a:gd name="f6" fmla="val 12"/>
                <a:gd name="f7" fmla="val 8"/>
                <a:gd name="f8" fmla="val 29"/>
                <a:gd name="f9" fmla="val 5"/>
                <a:gd name="f10" fmla="val 26"/>
                <a:gd name="f11" fmla="val 2"/>
                <a:gd name="f12" fmla="val 24"/>
                <a:gd name="f13" fmla="val 20"/>
                <a:gd name="f14" fmla="val 15"/>
                <a:gd name="f15" fmla="val 11"/>
                <a:gd name="f16" fmla="val 7"/>
                <a:gd name="f17" fmla="val 4"/>
                <a:gd name="f18" fmla="val 1"/>
                <a:gd name="f19" fmla="val 27"/>
                <a:gd name="f20" fmla="val 10"/>
                <a:gd name="f21" fmla="val 13"/>
                <a:gd name="f22" fmla="val 6"/>
                <a:gd name="f23" fmla="val 9"/>
                <a:gd name="f24" fmla="val 19"/>
                <a:gd name="f25" fmla="val 21"/>
                <a:gd name="f26" fmla="val 22"/>
                <a:gd name="f27" fmla="*/ f0 1 33"/>
                <a:gd name="f28" fmla="*/ f1 1 31"/>
                <a:gd name="f29" fmla="val f2"/>
                <a:gd name="f30" fmla="val f3"/>
                <a:gd name="f31" fmla="val f4"/>
                <a:gd name="f32" fmla="+- f31 0 f29"/>
                <a:gd name="f33" fmla="+- f30 0 f29"/>
                <a:gd name="f34" fmla="*/ f33 1 33"/>
                <a:gd name="f35" fmla="*/ f32 1 31"/>
                <a:gd name="f36" fmla="*/ 0 1 f34"/>
                <a:gd name="f37" fmla="*/ f30 1 f34"/>
                <a:gd name="f38" fmla="*/ 0 1 f35"/>
                <a:gd name="f39" fmla="*/ f31 1 f35"/>
                <a:gd name="f40" fmla="*/ f36 f27 1"/>
                <a:gd name="f41" fmla="*/ f37 f27 1"/>
                <a:gd name="f42" fmla="*/ f39 f28 1"/>
                <a:gd name="f43" fmla="*/ f38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0" t="f43" r="f41" b="f42"/>
              <a:pathLst>
                <a:path w="33" h="31">
                  <a:moveTo>
                    <a:pt x="f5" y="f4"/>
                  </a:moveTo>
                  <a:cubicBezTo>
                    <a:pt x="f6" y="f4"/>
                    <a:pt x="f7" y="f8"/>
                    <a:pt x="f9" y="f10"/>
                  </a:cubicBezTo>
                  <a:cubicBezTo>
                    <a:pt x="f11" y="f12"/>
                    <a:pt x="f2" y="f13"/>
                    <a:pt x="f2" y="f14"/>
                  </a:cubicBezTo>
                  <a:cubicBezTo>
                    <a:pt x="f2" y="f15"/>
                    <a:pt x="f11" y="f16"/>
                    <a:pt x="f9" y="f17"/>
                  </a:cubicBezTo>
                  <a:cubicBezTo>
                    <a:pt x="f7" y="f18"/>
                    <a:pt x="f6" y="f2"/>
                    <a:pt x="f5" y="f2"/>
                  </a:cubicBezTo>
                  <a:cubicBezTo>
                    <a:pt x="f13" y="f2"/>
                    <a:pt x="f12" y="f18"/>
                    <a:pt x="f19" y="f17"/>
                  </a:cubicBezTo>
                  <a:cubicBezTo>
                    <a:pt x="f3" y="f20"/>
                    <a:pt x="f3" y="f13"/>
                    <a:pt x="f19" y="f10"/>
                  </a:cubicBezTo>
                  <a:cubicBezTo>
                    <a:pt x="f12" y="f8"/>
                    <a:pt x="f13" y="f4"/>
                    <a:pt x="f5" y="f4"/>
                  </a:cubicBezTo>
                  <a:close/>
                  <a:moveTo>
                    <a:pt x="f5" y="f17"/>
                  </a:moveTo>
                  <a:cubicBezTo>
                    <a:pt x="f21" y="f17"/>
                    <a:pt x="f20" y="f9"/>
                    <a:pt x="f7" y="f16"/>
                  </a:cubicBezTo>
                  <a:cubicBezTo>
                    <a:pt x="f22" y="f23"/>
                    <a:pt x="f17" y="f6"/>
                    <a:pt x="f17" y="f14"/>
                  </a:cubicBezTo>
                  <a:cubicBezTo>
                    <a:pt x="f17" y="f24"/>
                    <a:pt x="f22" y="f25"/>
                    <a:pt x="f7" y="f12"/>
                  </a:cubicBezTo>
                  <a:cubicBezTo>
                    <a:pt x="f20" y="f10"/>
                    <a:pt x="f21" y="f19"/>
                    <a:pt x="f5" y="f19"/>
                  </a:cubicBezTo>
                  <a:cubicBezTo>
                    <a:pt x="f24" y="f19"/>
                    <a:pt x="f26" y="f10"/>
                    <a:pt x="f12" y="f12"/>
                  </a:cubicBezTo>
                  <a:cubicBezTo>
                    <a:pt x="f8" y="f24"/>
                    <a:pt x="f8" y="f6"/>
                    <a:pt x="f12" y="f16"/>
                  </a:cubicBezTo>
                  <a:cubicBezTo>
                    <a:pt x="f26" y="f9"/>
                    <a:pt x="f24" y="f17"/>
                    <a:pt x="f5" y="f1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6" name="Freeform 57">
              <a:extLst>
                <a:ext uri="{FF2B5EF4-FFF2-40B4-BE49-F238E27FC236}">
                  <a16:creationId xmlns:a16="http://schemas.microsoft.com/office/drawing/2014/main" id="{53671A8F-BC99-0294-331D-EB811753E41D}"/>
                </a:ext>
              </a:extLst>
            </p:cNvPr>
            <p:cNvSpPr/>
            <p:nvPr/>
          </p:nvSpPr>
          <p:spPr>
            <a:xfrm>
              <a:off x="504821" y="9528"/>
              <a:ext cx="233364" cy="51038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47"/>
                <a:gd name="f4" fmla="val 3215"/>
                <a:gd name="f5" fmla="val 132"/>
                <a:gd name="f6" fmla="val 129"/>
                <a:gd name="f7" fmla="val 2754"/>
                <a:gd name="f8" fmla="val 1901"/>
                <a:gd name="f9" fmla="val 15"/>
                <a:gd name="f10" fmla="val 1898"/>
                <a:gd name="f11" fmla="val 144"/>
                <a:gd name="f12" fmla="*/ f0 1 147"/>
                <a:gd name="f13" fmla="*/ f1 1 3215"/>
                <a:gd name="f14" fmla="val f2"/>
                <a:gd name="f15" fmla="val f3"/>
                <a:gd name="f16" fmla="val f4"/>
                <a:gd name="f17" fmla="+- f16 0 f14"/>
                <a:gd name="f18" fmla="+- f15 0 f14"/>
                <a:gd name="f19" fmla="*/ f18 1 147"/>
                <a:gd name="f20" fmla="*/ f17 1 3215"/>
                <a:gd name="f21" fmla="*/ 0 1 f19"/>
                <a:gd name="f22" fmla="*/ f15 1 f19"/>
                <a:gd name="f23" fmla="*/ 0 1 f20"/>
                <a:gd name="f24" fmla="*/ f16 1 f20"/>
                <a:gd name="f25" fmla="*/ f21 f12 1"/>
                <a:gd name="f26" fmla="*/ f22 f12 1"/>
                <a:gd name="f27" fmla="*/ f24 f13 1"/>
                <a:gd name="f28" fmla="*/ f2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5" t="f28" r="f26" b="f27"/>
              <a:pathLst>
                <a:path w="147" h="3215">
                  <a:moveTo>
                    <a:pt x="f5" y="f4"/>
                  </a:moveTo>
                  <a:lnTo>
                    <a:pt x="f6" y="f7"/>
                  </a:lnTo>
                  <a:lnTo>
                    <a:pt x="f2" y="f8"/>
                  </a:lnTo>
                  <a:lnTo>
                    <a:pt x="f2" y="f2"/>
                  </a:lnTo>
                  <a:lnTo>
                    <a:pt x="f9" y="f2"/>
                  </a:lnTo>
                  <a:lnTo>
                    <a:pt x="f9" y="f10"/>
                  </a:lnTo>
                  <a:lnTo>
                    <a:pt x="f11" y="f7"/>
                  </a:lnTo>
                  <a:lnTo>
                    <a:pt x="f3" y="f4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7" name="Freeform 58">
              <a:extLst>
                <a:ext uri="{FF2B5EF4-FFF2-40B4-BE49-F238E27FC236}">
                  <a16:creationId xmlns:a16="http://schemas.microsoft.com/office/drawing/2014/main" id="{670BAA09-081B-CAE6-BE82-3DE3FDF36796}"/>
                </a:ext>
              </a:extLst>
            </p:cNvPr>
            <p:cNvSpPr/>
            <p:nvPr/>
          </p:nvSpPr>
          <p:spPr>
            <a:xfrm>
              <a:off x="633414" y="5103815"/>
              <a:ext cx="185742" cy="18574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9"/>
                <a:gd name="f4" fmla="val 20"/>
                <a:gd name="f5" fmla="val 9"/>
                <a:gd name="f6" fmla="val 30"/>
                <a:gd name="f7" fmla="val 19"/>
                <a:gd name="f8" fmla="val 4"/>
                <a:gd name="f9" fmla="val 11"/>
                <a:gd name="f10" fmla="val 28"/>
                <a:gd name="f11" fmla="val 35"/>
                <a:gd name="f12" fmla="*/ f0 1 39"/>
                <a:gd name="f13" fmla="*/ f1 1 39"/>
                <a:gd name="f14" fmla="val f2"/>
                <a:gd name="f15" fmla="val f3"/>
                <a:gd name="f16" fmla="+- f15 0 f14"/>
                <a:gd name="f17" fmla="*/ f16 1 39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39" h="39">
                  <a:moveTo>
                    <a:pt x="f4" y="f3"/>
                  </a:moveTo>
                  <a:cubicBezTo>
                    <a:pt x="f5" y="f3"/>
                    <a:pt x="f2" y="f6"/>
                    <a:pt x="f2" y="f7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7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9"/>
                    <a:pt x="f8" y="f7"/>
                  </a:cubicBezTo>
                  <a:cubicBezTo>
                    <a:pt x="f8" y="f10"/>
                    <a:pt x="f9" y="f11"/>
                    <a:pt x="f4" y="f11"/>
                  </a:cubicBezTo>
                  <a:cubicBezTo>
                    <a:pt x="f10" y="f11"/>
                    <a:pt x="f11" y="f10"/>
                    <a:pt x="f11" y="f7"/>
                  </a:cubicBezTo>
                  <a:cubicBezTo>
                    <a:pt x="f11" y="f9"/>
                    <a:pt x="f10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</p:grpSp>
      <p:sp>
        <p:nvSpPr>
          <p:cNvPr id="58" name="Title 1">
            <a:extLst>
              <a:ext uri="{FF2B5EF4-FFF2-40B4-BE49-F238E27FC236}">
                <a16:creationId xmlns:a16="http://schemas.microsoft.com/office/drawing/2014/main" id="{62AFE7A5-A205-DB45-777A-7038A752D1A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876421" y="1122361"/>
            <a:ext cx="8791571" cy="2387598"/>
          </a:xfrm>
        </p:spPr>
        <p:txBody>
          <a:bodyPr anchor="b"/>
          <a:lstStyle>
            <a:lvl1pPr>
              <a:defRPr sz="48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9" name="Subtitle 2">
            <a:extLst>
              <a:ext uri="{FF2B5EF4-FFF2-40B4-BE49-F238E27FC236}">
                <a16:creationId xmlns:a16="http://schemas.microsoft.com/office/drawing/2014/main" id="{19CC7980-6157-82B7-7E33-E911353D029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76421" y="3602041"/>
            <a:ext cx="8791571" cy="1655758"/>
          </a:xfrm>
        </p:spPr>
        <p:txBody>
          <a:bodyPr/>
          <a:lstStyle>
            <a:lvl1pPr marL="0" indent="0">
              <a:buNone/>
              <a:defRPr sz="2000" cap="all">
                <a:solidFill>
                  <a:srgbClr val="82FFFF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60" name="Date Placeholder 3">
            <a:extLst>
              <a:ext uri="{FF2B5EF4-FFF2-40B4-BE49-F238E27FC236}">
                <a16:creationId xmlns:a16="http://schemas.microsoft.com/office/drawing/2014/main" id="{F442F04D-4719-C6BD-4F47-F18F2B6CD21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7077510" y="5410203"/>
            <a:ext cx="2743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48A2325-3DFD-40B1-BA20-A5E9F1CB8ABF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1" name="Footer Placeholder 4">
            <a:extLst>
              <a:ext uri="{FF2B5EF4-FFF2-40B4-BE49-F238E27FC236}">
                <a16:creationId xmlns:a16="http://schemas.microsoft.com/office/drawing/2014/main" id="{D7FA8F05-F603-E4AB-7A46-36ABDCA0407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876421" y="5410203"/>
            <a:ext cx="5124882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2" name="Slide Number Placeholder 5">
            <a:extLst>
              <a:ext uri="{FF2B5EF4-FFF2-40B4-BE49-F238E27FC236}">
                <a16:creationId xmlns:a16="http://schemas.microsoft.com/office/drawing/2014/main" id="{C4D9CFCB-A608-A024-8DE9-19F6D14AB4C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896907" y="5410203"/>
            <a:ext cx="77108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AC91CC3-8748-439B-97DB-40B84BE2B89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11518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AE892-69E2-C026-7ADA-F69C1909773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E9E88-541B-E6B0-2F6F-BE71CD35FDF1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0FEAD-894C-5D4A-EC59-2EEDD9FC4A8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0664167-FADD-42E7-ADB5-C629962AC203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53AB6-67D2-5082-B67E-A4BD0B83DF1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37E56-1E00-8FCA-C31F-B9D239BE843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1DD82D9-5D6B-43DE-B14A-60A20C7F866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4022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27036-A15F-7DE1-623A-824CB6D15EA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4C7DA-1E90-AAE3-E1C9-2E39FE88222F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FC3E53-9960-E925-CEFB-D8203ABCD66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C52A6FB-96E1-4FD1-AD81-C5871A810D09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94EDB-F9E1-3B5A-7D18-E343975C2FA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FBC7B-9749-4D03-6AEE-AC99DBE79D6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D7BDD25-7924-4CD5-B556-BAF12421557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107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9150C-6DDC-9312-3414-A5B69A0778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1419221"/>
            <a:ext cx="9905996" cy="2852735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506BF-298C-A748-3E1F-5597AE3CAA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41408" y="4424360"/>
            <a:ext cx="9905996" cy="1374772"/>
          </a:xfrm>
        </p:spPr>
        <p:txBody>
          <a:bodyPr/>
          <a:lstStyle>
            <a:lvl1pPr marL="0" indent="0">
              <a:buNone/>
              <a:defRPr sz="18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4B952-C7CD-59C0-B156-F9677EBADDC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10DFAB7-92EB-445A-A9C4-411408739259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392BF-4EA0-6E36-98D3-85D74D72D0E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53D26-DE69-DE89-305B-F6E4A9ECF9D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FA88BB1-4965-4E81-8FED-4948065B32B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820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4603A-23FD-8B30-2B02-F89629877A9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6C3F3-6C14-61F1-8B1F-245CFF30C9B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1408" y="2249488"/>
            <a:ext cx="4878388" cy="35417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C485DF-34D7-1444-1DA1-C3A7E26435F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2249488"/>
            <a:ext cx="4875215" cy="35417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DC9E25-1613-B8D0-D518-E384689545B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E3F7D6F-DBDC-42C6-AC25-53D57217EDC8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0749EF-3B72-1774-30F4-B6BEDC5D9B1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55FE80-F2F0-A388-6331-E75AEF09038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6E1634-BA95-48C4-8EE9-F4EF984CD87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710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83AC-2D1C-5EA4-6BAE-ED41F022D2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19121"/>
            <a:ext cx="9905996" cy="147796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411C3-5AA2-E01F-669B-0AA4EB570F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70018" y="2249488"/>
            <a:ext cx="4649778" cy="82391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9031C9-95A6-67D2-34BE-4C56B4D37252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141408" y="3073398"/>
            <a:ext cx="4878388" cy="271779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ADB25A-2168-E325-F42D-01CE2C437DF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400809" y="2249488"/>
            <a:ext cx="4646605" cy="82391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BB439C-4C3A-CD81-9F9F-6017EBE3BF98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3073398"/>
            <a:ext cx="4875205" cy="271779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DD3CDE-332B-BF98-06BB-BBAC1DB9559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FD108E7-C4D8-4C06-8B8A-73EC11D3ABB0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416524-19A6-A60A-7F23-5B6E6F94A26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C58556-9307-26B3-3E03-4DB6EC38C6C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262C06D-99A7-4C3E-B418-46853C4E30F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7316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F3975-6866-C1DA-1C6B-F6F6559ABEC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4D5762-338E-3941-4B2D-C25BE2160A4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3486EB3-DB30-462D-91A3-09585C25AA18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705E8-5A55-C5AB-5BDA-DD23D018D93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053F10-66DC-E008-A04B-52FF7F83CA2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EF9DF5-FA0C-4946-9233-5FAE1922146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7803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CBC106-6A22-E62B-4CDE-91B8680B124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34D909-28DC-40D2-B24F-C031A2C3854F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0CD747-333A-C001-CDD7-BCCC794F32A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5E6594-7B70-2CDB-432A-D78FD1F82AA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A98E576-A398-4F45-84D2-8DAC9EA8AF3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8188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40D18-13C5-AACF-29F3-D947DB2AD8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703" y="609603"/>
            <a:ext cx="3856033" cy="1639884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65DAE-0E7D-2B54-BC77-D5B0434567D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56201" y="592668"/>
            <a:ext cx="5891204" cy="5198537"/>
          </a:xfrm>
        </p:spPr>
        <p:txBody>
          <a:bodyPr anchor="ctr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0C075-A175-66F1-CA0E-71C4964D070E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6703" y="2249488"/>
            <a:ext cx="3856033" cy="3541718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770785-640A-5ECC-3292-C6D0F71DBF3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296EEA9-0CD6-4C63-887C-BE0E22589335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67A513-391E-E1A4-421F-504132EEAE1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E5DD32-D6AF-B93D-830A-448D016C341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98A655-02AC-4E45-98B1-B2A5BB4DC4F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797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B808F-FC9C-2EB3-87BC-878B308BB2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5934510" cy="1639884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774283-C1A4-CFEE-7B8E-50EDEC2ACC73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7380716" y="609603"/>
            <a:ext cx="3666689" cy="51816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17C3A-9795-985F-B5F2-2B8245516E1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1408" y="2249488"/>
            <a:ext cx="5934510" cy="3541718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9AB2BF-F85E-AC09-7829-4D3772F94EE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35152F-C15A-4841-B57A-1FC9B6D563A0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3F65E-1646-DFAC-4D39-08DD21EB69C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821A80-2EC8-9E33-0F82-58A5A425371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078F4B6-8D9B-4766-BC0A-1645C7634FF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2307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A982B-CEA2-56F1-8F54-067E6C6926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4304666"/>
            <a:ext cx="9912352" cy="819357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4027AA-B1EA-4AD9-8D0D-ED835CDD00A8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141408" y="606430"/>
            <a:ext cx="9912352" cy="3299776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C1F813-EB91-3696-F19F-18D4B1CFA45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363" y="5124023"/>
            <a:ext cx="9910861" cy="682471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DF7177-9794-D61E-D162-5414F7E8D7A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99C191D-FEF0-4307-BD20-7EE15FAB2966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BF2AD-0CAB-ABA6-3B11-268ACF17055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FAF2E-456B-137F-B2B3-AA3F33991D9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B8FD4DC-AD93-49C3-8526-CD8228AFE55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912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D5FB0-0747-0B07-28AF-325E946597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54" y="609603"/>
            <a:ext cx="9905951" cy="3429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C7AD972-20CB-2EA8-22BB-AC4B0052274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419596"/>
            <a:ext cx="9904460" cy="1371600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350D0C7A-8BA0-7232-5F81-72A6F67856B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CAD4961-1E93-426C-8C8C-CFB4AB5D8DCE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72A6E34D-49D7-F4C6-61EA-D589C3ADD17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DB91D60C-46A2-3EA1-2DC4-E045FD154F2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7F1682-C1A4-4672-9BBD-C2987E57732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016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BD9D7-72F2-EA62-ADF1-FB3337A9FD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1419221"/>
            <a:ext cx="9905996" cy="2852735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77CD8-B573-8D28-FA00-13A3EB4C57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41408" y="4424360"/>
            <a:ext cx="9905996" cy="1374772"/>
          </a:xfrm>
        </p:spPr>
        <p:txBody>
          <a:bodyPr/>
          <a:lstStyle>
            <a:lvl1pPr marL="0" indent="0">
              <a:buNone/>
              <a:defRPr sz="18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6BBD5-DDD7-A125-311C-43C074FE732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288B36E-7992-4E19-BA20-0E8F7760533A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1396E-A819-38CB-E410-E462650C3AA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C1B8C-9324-0DF9-9A0A-F1CD2057F32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8146A49-8985-44FA-82FD-3AEE2F8B7B3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331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63A6D-C568-5874-E7CA-74F5C4EA06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215" y="609603"/>
            <a:ext cx="9302748" cy="274843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CBC8038-0715-1E84-732F-ABF0290E991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20644" y="3365558"/>
            <a:ext cx="8752298" cy="54896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C13103-2A9A-6CF4-41DF-81A0C4CF9F7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309914"/>
            <a:ext cx="9906006" cy="1489493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93FB4-7E28-9941-65F1-8B5D3001CE1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F0F5229-EDEF-4CC5-90F8-328ADF8F7273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16036A-AE4B-FF21-20C9-08B0E727751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BBAF1-D639-15EE-E6AD-6D2CB9A68B6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8910D9C-F106-4852-BBEE-F68540C643AE}" type="slidenum">
              <a:t>‹#›</a:t>
            </a:fld>
            <a:endParaRPr lang="en-US"/>
          </a:p>
        </p:txBody>
      </p:sp>
      <p:sp>
        <p:nvSpPr>
          <p:cNvPr id="8" name="TextBox 59">
            <a:extLst>
              <a:ext uri="{FF2B5EF4-FFF2-40B4-BE49-F238E27FC236}">
                <a16:creationId xmlns:a16="http://schemas.microsoft.com/office/drawing/2014/main" id="{AD367B29-0140-1B68-9AB6-4E45FA8CD8EC}"/>
              </a:ext>
            </a:extLst>
          </p:cNvPr>
          <p:cNvSpPr txBox="1"/>
          <p:nvPr/>
        </p:nvSpPr>
        <p:spPr>
          <a:xfrm>
            <a:off x="903509" y="732397"/>
            <a:ext cx="609603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  <a:cs typeface="Trebuchet MS"/>
              </a:rPr>
              <a:t>“</a:t>
            </a:r>
          </a:p>
        </p:txBody>
      </p:sp>
      <p:sp>
        <p:nvSpPr>
          <p:cNvPr id="9" name="TextBox 60">
            <a:extLst>
              <a:ext uri="{FF2B5EF4-FFF2-40B4-BE49-F238E27FC236}">
                <a16:creationId xmlns:a16="http://schemas.microsoft.com/office/drawing/2014/main" id="{B8688580-7EC0-8007-D806-6C0A771DEED0}"/>
              </a:ext>
            </a:extLst>
          </p:cNvPr>
          <p:cNvSpPr txBox="1"/>
          <p:nvPr/>
        </p:nvSpPr>
        <p:spPr>
          <a:xfrm>
            <a:off x="10537371" y="2764971"/>
            <a:ext cx="609603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  <a:cs typeface="Trebuchet M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67672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42D36-21A2-F065-13FA-CC498C161C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2134045"/>
            <a:ext cx="9905996" cy="2511838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9D9F13CE-557F-5CE0-5A65-DC2EC33D76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363" y="4657651"/>
            <a:ext cx="9904506" cy="114064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CC1EFFA0-DD8A-9A16-CAC4-72EC5D38A4A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3732124-90BE-4718-8B07-303D97CF6A7E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F4715290-6B6C-D149-18E2-A8F828692FF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490E2985-A402-7D5C-777D-811CAB1D7CF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D023091-55A8-4617-8349-A23DFED2FDF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6705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1CD69-D948-EAB8-9980-6FD9D110A2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6E13D-9538-48EC-38FA-8573A124865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2674464"/>
            <a:ext cx="3196897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B44D5A-7B5B-FBC4-D879-D34062652A3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27921" y="3360264"/>
            <a:ext cx="3208739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6F7F0C-31EC-923F-5F3D-A1B66D381BC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14767" y="2677637"/>
            <a:ext cx="318438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231E2FF-F1F3-EEE6-EC66-052551AC793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04215" y="3363437"/>
            <a:ext cx="3195827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FFDE99E-58A3-EA08-881C-8294E825087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437" y="2674464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E053D885-4827-DFEB-55BE-529690B8BB0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437" y="3360264"/>
            <a:ext cx="3194968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90466284-30E5-2764-0CDC-65237336E91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F93F60D-088E-4A2F-9EFE-491ABA7AB3F6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D3F11144-C8AA-D024-3590-BFB734102F4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6395087B-DD8A-8CE8-5B6D-4891906B6BE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5DABF56-D842-4593-8C7E-68C6B6D9AB0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9469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B6ED6-8177-CB57-6E26-2F86AD307C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21FAC-FE7A-068E-FCE3-956C89A0878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404591"/>
            <a:ext cx="3195242" cy="57626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BB8490AA-9917-E0BA-FE21-F2E3824D93C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141408" y="2666993"/>
            <a:ext cx="3195242" cy="15240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4D6818A-4C02-D6F1-34F1-58D26639854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980855"/>
            <a:ext cx="3195242" cy="81783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48DD14A1-B46B-3E38-273E-4406F717295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89054" y="4404591"/>
            <a:ext cx="3200400" cy="57626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796C6CA2-CF5C-9383-ABF1-80E315714CE3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489054" y="2666993"/>
            <a:ext cx="3198936" cy="15240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CF6231D-0654-307F-ACB2-95444922F80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87591" y="4980855"/>
            <a:ext cx="3200400" cy="810341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5A2B1847-7C46-C8E5-28BB-4C3FF12E423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565" y="4404591"/>
            <a:ext cx="3190743" cy="57626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95E8E277-52D9-CED9-86AD-C1E2420CBC8E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852437" y="2666993"/>
            <a:ext cx="3194968" cy="15240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57183A7-0933-2FDD-93A2-86BBCA8CF86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52437" y="4980855"/>
            <a:ext cx="3194968" cy="810341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2">
            <a:extLst>
              <a:ext uri="{FF2B5EF4-FFF2-40B4-BE49-F238E27FC236}">
                <a16:creationId xmlns:a16="http://schemas.microsoft.com/office/drawing/2014/main" id="{2E52DEE1-C1FC-5963-C24D-B9B7D24E98C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40FCC8-9902-479A-A59D-3ECC9D7E64CB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5738A9D0-D0BE-4EA3-5B4C-59BF9DCEEC3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79E97230-BEF2-5E3A-4B25-83A6599EDDF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3B17AF0-3389-4F2E-B85D-B6E365319A5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22694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53BB3-DB73-4067-4981-2D7318630BA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B6EE6D-B097-2A10-A030-602E10709AE2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97629-C12D-F67B-9E3D-8B715C08274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363B495-5109-4E43-B60F-9EC210E63EF7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47B36-9EA0-B8A0-2F2D-7EFAF0D68D1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FE667-5377-41F5-240D-A4739F49016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A97B59C-FB8A-47C9-BD83-8FC4FD3E9E0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1191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D1E438-843B-3C28-1492-E83EE0B6D812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9042401" y="609603"/>
            <a:ext cx="2005014" cy="5181603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BAF753-A8AB-1008-F950-53E7C769D1F6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1141408" y="609603"/>
            <a:ext cx="7748589" cy="5181603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BE0C3-9758-5B1D-49C6-02B40D810AB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F194430-0D29-45F9-B092-42DB3650D184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4B3DD-D406-AB9B-96DD-B15F2E318C9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B0859-055D-7B24-432E-EE4B2E55A12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91C13D4-F362-4AB3-9DBE-404BA7E46A4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246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3C2F0-691A-E411-3226-C96C9E78307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C85C9-9CA3-524D-8861-EDBEB32E05B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1408" y="2249488"/>
            <a:ext cx="4878388" cy="35417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1B61B-B217-9A45-4798-61B1AE9890F9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2249488"/>
            <a:ext cx="4875215" cy="35417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B41525-67FE-469C-3856-EC703E79AC6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B1432C4-778A-4531-AF6F-EADE1E9E72A8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2FEA3-AC23-84EC-3324-C482CB2B79F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105A9C-C274-4372-AA27-338CFEBEA66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F79EDE2-49AC-4F57-804A-BECED999633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2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CD6E1-45F0-0BE2-223A-7C65E8B7B6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19121"/>
            <a:ext cx="9905996" cy="147796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26A051-E656-4500-7E04-044679A664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70018" y="2249488"/>
            <a:ext cx="4649778" cy="82391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A3396D-FFA2-C639-E863-D24117FAA32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141408" y="3073398"/>
            <a:ext cx="4878388" cy="271779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243B7A-5CE7-4CA5-3E3B-FEA82416C59C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400809" y="2249488"/>
            <a:ext cx="4646605" cy="82391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EAF958-4909-AE4A-0924-20ACA98CFA2E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3073398"/>
            <a:ext cx="4875205" cy="271779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4D40BD-FD0C-3DF3-BB3B-49D31D32014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C43D5DA-E075-43AA-A617-E93F36573159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287185-A5FF-0F8D-E37C-3C4513F1A93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7E11E2-C445-AFF8-417C-F884FAC6CE4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3B0ED87-AD4D-4A65-A698-1AC1EBF3D7A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2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43A84-36A5-2F4B-A9EF-9D518B0BF8D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537C6D-B873-06CA-6DB7-541D2AFAEA5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18E540-12C1-4F5F-B185-5C30D77A8C34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2BBED5-5203-6F57-03C3-148594147E8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7FBDD8-C915-CB09-7B15-AF9ABCF3140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D011E0D-E036-4476-B71E-09E65A73D5D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636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01C8B5-D508-A8A2-7A21-FF5B941E0B9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CA19F7C-8D43-4200-8CE5-B7D9814507E1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878FFB-A494-1C89-2102-F61DE7C96F3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4FF85-1796-B064-512B-5400C697A76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ED2A9A6-B9C7-48E2-90BF-CD279E37C33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77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AAD93-4BC4-763C-ACE2-F03800A30D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703" y="609603"/>
            <a:ext cx="3856033" cy="1639884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11BF7-D633-FB96-0AF2-C8BEC623A56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56201" y="592668"/>
            <a:ext cx="5891204" cy="5198537"/>
          </a:xfrm>
        </p:spPr>
        <p:txBody>
          <a:bodyPr anchor="ctr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E9DDE0-E676-C77A-5CC2-CCF783EBBED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6703" y="2249488"/>
            <a:ext cx="3856033" cy="3541718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E67092-A318-CA31-0BB2-FD4ED13FAF8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9FBE45F-DB15-42D8-A171-3F4E28D5B46D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D53BE1-A5C1-8D1C-7295-FDCDD4663FD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2666BB-F660-4118-710D-97FE4A162F2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0D47582-6AD6-43BF-A6BC-D8FBC49A6B7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305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8586-6BAF-C774-9FE5-DA43445B90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5934510" cy="1639884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D4E2BC-FEB3-2139-0A7A-C1A7921F338E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7380716" y="609603"/>
            <a:ext cx="3666689" cy="5181603"/>
          </a:xfrm>
          <a:ln w="19046" cap="sq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3D7597-74B3-0C1A-1786-FD29A60A416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1408" y="2249488"/>
            <a:ext cx="5934510" cy="3541718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15DB3-151E-035E-226D-55B54D84EF2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5A1B905-E98A-4D9E-8B32-313AA98231AD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84932-2608-8BFF-7CB3-FB56C444B54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7F859-A702-BBDC-245A-9D1F1C31D24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83AE1DE-985D-4A7E-A7F9-9E5456FBD5A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79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\\DROBO-FS\QuickDrops\JB\PPTX NG\Droplets\LightingOverlay.png">
            <a:extLst>
              <a:ext uri="{FF2B5EF4-FFF2-40B4-BE49-F238E27FC236}">
                <a16:creationId xmlns:a16="http://schemas.microsoft.com/office/drawing/2014/main" id="{47C1224C-C045-1398-4293-0056E87F0CA2}"/>
              </a:ext>
            </a:extLst>
          </p:cNvPr>
          <p:cNvPicPr>
            <a:picLocks noChangeAspect="1"/>
          </p:cNvPicPr>
          <p:nvPr/>
        </p:nvPicPr>
        <p:blipFill>
          <a:blip r:embed="rId21">
            <a:alphaModFix amt="30000"/>
          </a:blip>
          <a:srcRect/>
          <a:stretch>
            <a:fillRect/>
          </a:stretch>
        </p:blipFill>
        <p:spPr>
          <a:xfrm>
            <a:off x="0" y="0"/>
            <a:ext cx="12192006" cy="68580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" name="Group 7">
            <a:extLst>
              <a:ext uri="{FF2B5EF4-FFF2-40B4-BE49-F238E27FC236}">
                <a16:creationId xmlns:a16="http://schemas.microsoft.com/office/drawing/2014/main" id="{B5294175-6B82-3C48-0FF0-DAE29C5E6992}"/>
              </a:ext>
            </a:extLst>
          </p:cNvPr>
          <p:cNvGrpSpPr/>
          <p:nvPr/>
        </p:nvGrpSpPr>
        <p:grpSpPr>
          <a:xfrm>
            <a:off x="-14292" y="0"/>
            <a:ext cx="12053884" cy="6857999"/>
            <a:chOff x="-14292" y="0"/>
            <a:chExt cx="12053884" cy="6857999"/>
          </a:xfrm>
        </p:grpSpPr>
        <p:grpSp>
          <p:nvGrpSpPr>
            <p:cNvPr id="4" name="Group 8">
              <a:extLst>
                <a:ext uri="{FF2B5EF4-FFF2-40B4-BE49-F238E27FC236}">
                  <a16:creationId xmlns:a16="http://schemas.microsoft.com/office/drawing/2014/main" id="{C44BEEFA-EF6D-00B4-559A-29278BD3E969}"/>
                </a:ext>
              </a:extLst>
            </p:cNvPr>
            <p:cNvGrpSpPr/>
            <p:nvPr/>
          </p:nvGrpSpPr>
          <p:grpSpPr>
            <a:xfrm>
              <a:off x="-14292" y="0"/>
              <a:ext cx="1220797" cy="6857999"/>
              <a:chOff x="-14292" y="0"/>
              <a:chExt cx="1220797" cy="6857999"/>
            </a:xfrm>
          </p:grpSpPr>
          <p:sp>
            <p:nvSpPr>
              <p:cNvPr id="5" name="Rectangle 5">
                <a:extLst>
                  <a:ext uri="{FF2B5EF4-FFF2-40B4-BE49-F238E27FC236}">
                    <a16:creationId xmlns:a16="http://schemas.microsoft.com/office/drawing/2014/main" id="{6DAE0C2F-EDD0-9987-0C43-D7BC1384B7C3}"/>
                  </a:ext>
                </a:extLst>
              </p:cNvPr>
              <p:cNvSpPr/>
              <p:nvPr/>
            </p:nvSpPr>
            <p:spPr>
              <a:xfrm>
                <a:off x="114300" y="4764"/>
                <a:ext cx="23810" cy="2181228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41516509-1166-D654-06D0-BB52F703BDE2}"/>
                  </a:ext>
                </a:extLst>
              </p:cNvPr>
              <p:cNvSpPr/>
              <p:nvPr/>
            </p:nvSpPr>
            <p:spPr>
              <a:xfrm>
                <a:off x="33339" y="2176464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val 28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11" y="f10"/>
                      <a:pt x="f10" y="f9"/>
                      <a:pt x="f10" y="f4"/>
                    </a:cubicBezTo>
                    <a:cubicBezTo>
                      <a:pt x="f10" y="f8"/>
                      <a:pt x="f11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74E36E6E-9F53-4686-E2F4-40F73D0970DB}"/>
                  </a:ext>
                </a:extLst>
              </p:cNvPr>
              <p:cNvSpPr/>
              <p:nvPr/>
            </p:nvSpPr>
            <p:spPr>
              <a:xfrm>
                <a:off x="28575" y="4021138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ED4360A9-DB20-CDA3-1067-0E2298C504C4}"/>
                  </a:ext>
                </a:extLst>
              </p:cNvPr>
              <p:cNvSpPr/>
              <p:nvPr/>
            </p:nvSpPr>
            <p:spPr>
              <a:xfrm>
                <a:off x="200025" y="4764"/>
                <a:ext cx="369883" cy="1811334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1141"/>
                  <a:gd name="f5" fmla="val 218"/>
                  <a:gd name="f6" fmla="val 626"/>
                  <a:gd name="f7" fmla="val 15"/>
                  <a:gd name="f8" fmla="val 623"/>
                  <a:gd name="f9" fmla="val 1135"/>
                  <a:gd name="f10" fmla="*/ f0 1 233"/>
                  <a:gd name="f11" fmla="*/ f1 1 1141"/>
                  <a:gd name="f12" fmla="+- f4 0 f2"/>
                  <a:gd name="f13" fmla="+- f3 0 f2"/>
                  <a:gd name="f14" fmla="*/ f13 1 233"/>
                  <a:gd name="f15" fmla="*/ f12 1 1141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233" h="1141">
                    <a:moveTo>
                      <a:pt x="f5" y="f4"/>
                    </a:moveTo>
                    <a:lnTo>
                      <a:pt x="f2" y="f6"/>
                    </a:lnTo>
                    <a:lnTo>
                      <a:pt x="f2" y="f2"/>
                    </a:lnTo>
                    <a:lnTo>
                      <a:pt x="f7" y="f2"/>
                    </a:lnTo>
                    <a:lnTo>
                      <a:pt x="f7" y="f8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9B2841C4-9DE4-4AE0-1E1B-C086B443807D}"/>
                  </a:ext>
                </a:extLst>
              </p:cNvPr>
              <p:cNvSpPr/>
              <p:nvPr/>
            </p:nvSpPr>
            <p:spPr>
              <a:xfrm>
                <a:off x="503240" y="1801816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33"/>
                  <a:gd name="f8" fmla="val 6"/>
                  <a:gd name="f9" fmla="val 4"/>
                  <a:gd name="f10" fmla="val 11"/>
                  <a:gd name="f11" fmla="val 29"/>
                  <a:gd name="f12" fmla="val 36"/>
                  <a:gd name="f13" fmla="val 28"/>
                  <a:gd name="f14" fmla="*/ f0 1 40"/>
                  <a:gd name="f15" fmla="*/ f1 1 40"/>
                  <a:gd name="f16" fmla="+- f3 0 f2"/>
                  <a:gd name="f17" fmla="*/ f16 1 40"/>
                  <a:gd name="f18" fmla="*/ 0 1 f17"/>
                  <a:gd name="f19" fmla="*/ f3 1 f17"/>
                  <a:gd name="f20" fmla="*/ f18 f14 1"/>
                  <a:gd name="f21" fmla="*/ f19 f14 1"/>
                  <a:gd name="f22" fmla="*/ f19 f15 1"/>
                  <a:gd name="f23" fmla="*/ f18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7" y="f2"/>
                      <a:pt x="f3" y="f8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9"/>
                    </a:moveTo>
                    <a:cubicBezTo>
                      <a:pt x="f10" y="f9"/>
                      <a:pt x="f9" y="f10"/>
                      <a:pt x="f9" y="f4"/>
                    </a:cubicBezTo>
                    <a:cubicBezTo>
                      <a:pt x="f9" y="f11"/>
                      <a:pt x="f10" y="f12"/>
                      <a:pt x="f4" y="f12"/>
                    </a:cubicBezTo>
                    <a:cubicBezTo>
                      <a:pt x="f13" y="f12"/>
                      <a:pt x="f12" y="f11"/>
                      <a:pt x="f12" y="f4"/>
                    </a:cubicBezTo>
                    <a:cubicBezTo>
                      <a:pt x="f12" y="f5"/>
                      <a:pt x="f6" y="f9"/>
                      <a:pt x="f4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BCD32E97-DB94-FCF7-3721-D6ED64A506D5}"/>
                  </a:ext>
                </a:extLst>
              </p:cNvPr>
              <p:cNvSpPr/>
              <p:nvPr/>
            </p:nvSpPr>
            <p:spPr>
              <a:xfrm>
                <a:off x="285750" y="4764"/>
                <a:ext cx="369883" cy="14303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901"/>
                  <a:gd name="f5" fmla="val 221"/>
                  <a:gd name="f6" fmla="val 383"/>
                  <a:gd name="f7" fmla="val 18"/>
                  <a:gd name="f8" fmla="val 380"/>
                  <a:gd name="f9" fmla="val 895"/>
                  <a:gd name="f10" fmla="*/ f0 1 233"/>
                  <a:gd name="f11" fmla="*/ f1 1 901"/>
                  <a:gd name="f12" fmla="+- f4 0 f2"/>
                  <a:gd name="f13" fmla="+- f3 0 f2"/>
                  <a:gd name="f14" fmla="*/ f13 1 233"/>
                  <a:gd name="f15" fmla="*/ f12 1 901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233" h="901">
                    <a:moveTo>
                      <a:pt x="f5" y="f4"/>
                    </a:moveTo>
                    <a:lnTo>
                      <a:pt x="f2" y="f6"/>
                    </a:lnTo>
                    <a:lnTo>
                      <a:pt x="f2" y="f2"/>
                    </a:lnTo>
                    <a:lnTo>
                      <a:pt x="f7" y="f2"/>
                    </a:lnTo>
                    <a:lnTo>
                      <a:pt x="f7" y="f8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32857CD3-4C5F-2943-A844-9260029E93F7}"/>
                  </a:ext>
                </a:extLst>
              </p:cNvPr>
              <p:cNvSpPr/>
              <p:nvPr/>
            </p:nvSpPr>
            <p:spPr>
              <a:xfrm>
                <a:off x="546097" y="0"/>
                <a:ext cx="152403" cy="91280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6"/>
                  <a:gd name="f4" fmla="val 575"/>
                  <a:gd name="f5" fmla="val 78"/>
                  <a:gd name="f6" fmla="val 192"/>
                  <a:gd name="f7" fmla="val 6"/>
                  <a:gd name="f8" fmla="val 15"/>
                  <a:gd name="f9" fmla="val 189"/>
                  <a:gd name="f10" fmla="*/ f0 1 96"/>
                  <a:gd name="f11" fmla="*/ f1 1 575"/>
                  <a:gd name="f12" fmla="+- f4 0 f2"/>
                  <a:gd name="f13" fmla="+- f3 0 f2"/>
                  <a:gd name="f14" fmla="*/ f13 1 96"/>
                  <a:gd name="f15" fmla="*/ f12 1 575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96" h="575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6F213B3B-9041-21A2-8B14-6405715E12BF}"/>
                  </a:ext>
                </a:extLst>
              </p:cNvPr>
              <p:cNvSpPr/>
              <p:nvPr/>
            </p:nvSpPr>
            <p:spPr>
              <a:xfrm>
                <a:off x="588965" y="1420813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33"/>
                  <a:gd name="f8" fmla="val 7"/>
                  <a:gd name="f9" fmla="val 4"/>
                  <a:gd name="f10" fmla="val 11"/>
                  <a:gd name="f11" fmla="val 29"/>
                  <a:gd name="f12" fmla="val 36"/>
                  <a:gd name="f13" fmla="*/ f0 1 40"/>
                  <a:gd name="f14" fmla="*/ f1 1 40"/>
                  <a:gd name="f15" fmla="+- f3 0 f2"/>
                  <a:gd name="f16" fmla="*/ f15 1 40"/>
                  <a:gd name="f17" fmla="*/ 0 1 f16"/>
                  <a:gd name="f18" fmla="*/ f3 1 f16"/>
                  <a:gd name="f19" fmla="*/ f17 f13 1"/>
                  <a:gd name="f20" fmla="*/ f18 f13 1"/>
                  <a:gd name="f21" fmla="*/ f18 f14 1"/>
                  <a:gd name="f22" fmla="*/ f17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7" y="f2"/>
                      <a:pt x="f3" y="f8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9"/>
                    </a:moveTo>
                    <a:cubicBezTo>
                      <a:pt x="f10" y="f9"/>
                      <a:pt x="f9" y="f10"/>
                      <a:pt x="f9" y="f4"/>
                    </a:cubicBezTo>
                    <a:cubicBezTo>
                      <a:pt x="f9" y="f11"/>
                      <a:pt x="f10" y="f12"/>
                      <a:pt x="f4" y="f12"/>
                    </a:cubicBezTo>
                    <a:cubicBezTo>
                      <a:pt x="f11" y="f12"/>
                      <a:pt x="f12" y="f11"/>
                      <a:pt x="f12" y="f4"/>
                    </a:cubicBezTo>
                    <a:cubicBezTo>
                      <a:pt x="f12" y="f5"/>
                      <a:pt x="f6" y="f9"/>
                      <a:pt x="f4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13" name="Freeform 13">
                <a:extLst>
                  <a:ext uri="{FF2B5EF4-FFF2-40B4-BE49-F238E27FC236}">
                    <a16:creationId xmlns:a16="http://schemas.microsoft.com/office/drawing/2014/main" id="{7C7FB974-CC93-8D46-6888-3EFE0DB19EB3}"/>
                  </a:ext>
                </a:extLst>
              </p:cNvPr>
              <p:cNvSpPr/>
              <p:nvPr/>
            </p:nvSpPr>
            <p:spPr>
              <a:xfrm>
                <a:off x="588965" y="90329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+- f3 0 f2"/>
                  <a:gd name="f14" fmla="*/ f13 1 40"/>
                  <a:gd name="f15" fmla="*/ 0 1 f14"/>
                  <a:gd name="f16" fmla="*/ f3 1 f14"/>
                  <a:gd name="f17" fmla="*/ f15 f11 1"/>
                  <a:gd name="f18" fmla="*/ f16 f11 1"/>
                  <a:gd name="f19" fmla="*/ f16 f12 1"/>
                  <a:gd name="f20" fmla="*/ f15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7" t="f20" r="f18" b="f19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DD5B39E3-1FC8-1A5F-8C08-8292C2ED7915}"/>
                  </a:ext>
                </a:extLst>
              </p:cNvPr>
              <p:cNvSpPr/>
              <p:nvPr/>
            </p:nvSpPr>
            <p:spPr>
              <a:xfrm>
                <a:off x="641351" y="0"/>
                <a:ext cx="422279" cy="52705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6"/>
                  <a:gd name="f4" fmla="val 332"/>
                  <a:gd name="f5" fmla="val 257"/>
                  <a:gd name="f6" fmla="val 48"/>
                  <a:gd name="f7" fmla="val 123"/>
                  <a:gd name="f8" fmla="val 6"/>
                  <a:gd name="f9" fmla="val 15"/>
                  <a:gd name="f10" fmla="val 63"/>
                  <a:gd name="f11" fmla="val 114"/>
                  <a:gd name="f12" fmla="val 320"/>
                  <a:gd name="f13" fmla="*/ f0 1 266"/>
                  <a:gd name="f14" fmla="*/ f1 1 332"/>
                  <a:gd name="f15" fmla="+- f4 0 f2"/>
                  <a:gd name="f16" fmla="+- f3 0 f2"/>
                  <a:gd name="f17" fmla="*/ f16 1 266"/>
                  <a:gd name="f18" fmla="*/ f15 1 332"/>
                  <a:gd name="f19" fmla="*/ 0 1 f17"/>
                  <a:gd name="f20" fmla="*/ f3 1 f17"/>
                  <a:gd name="f21" fmla="*/ 0 1 f18"/>
                  <a:gd name="f22" fmla="*/ f4 1 f18"/>
                  <a:gd name="f23" fmla="*/ f19 f13 1"/>
                  <a:gd name="f24" fmla="*/ f20 f13 1"/>
                  <a:gd name="f25" fmla="*/ f22 f14 1"/>
                  <a:gd name="f26" fmla="*/ f21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266" h="332">
                    <a:moveTo>
                      <a:pt x="f5" y="f4"/>
                    </a:moveTo>
                    <a:lnTo>
                      <a:pt x="f6" y="f7"/>
                    </a:lnTo>
                    <a:lnTo>
                      <a:pt x="f2" y="f8"/>
                    </a:lnTo>
                    <a:lnTo>
                      <a:pt x="f9" y="f2"/>
                    </a:lnTo>
                    <a:lnTo>
                      <a:pt x="f10" y="f11"/>
                    </a:lnTo>
                    <a:lnTo>
                      <a:pt x="f3" y="f12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B69AF2EB-2376-30CD-E10D-66F9239B323A}"/>
                  </a:ext>
                </a:extLst>
              </p:cNvPr>
              <p:cNvSpPr/>
              <p:nvPr/>
            </p:nvSpPr>
            <p:spPr>
              <a:xfrm>
                <a:off x="1020763" y="488947"/>
                <a:ext cx="161921" cy="14763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4"/>
                  <a:gd name="f4" fmla="val 31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0"/>
                  <a:gd name="f12" fmla="val 10"/>
                  <a:gd name="f13" fmla="val 4"/>
                  <a:gd name="f14" fmla="val 1"/>
                  <a:gd name="f15" fmla="val 21"/>
                  <a:gd name="f16" fmla="val 25"/>
                  <a:gd name="f17" fmla="val 28"/>
                  <a:gd name="f18" fmla="val 14"/>
                  <a:gd name="f19" fmla="val 11"/>
                  <a:gd name="f20" fmla="val 5"/>
                  <a:gd name="f21" fmla="val 7"/>
                  <a:gd name="f22" fmla="val 12"/>
                  <a:gd name="f23" fmla="val 19"/>
                  <a:gd name="f24" fmla="val 24"/>
                  <a:gd name="f25" fmla="val 26"/>
                  <a:gd name="f26" fmla="val 23"/>
                  <a:gd name="f27" fmla="*/ f0 1 34"/>
                  <a:gd name="f28" fmla="*/ f1 1 31"/>
                  <a:gd name="f29" fmla="+- f4 0 f2"/>
                  <a:gd name="f30" fmla="+- f3 0 f2"/>
                  <a:gd name="f31" fmla="*/ f30 1 34"/>
                  <a:gd name="f32" fmla="*/ f29 1 31"/>
                  <a:gd name="f33" fmla="*/ 0 1 f31"/>
                  <a:gd name="f34" fmla="*/ f3 1 f31"/>
                  <a:gd name="f35" fmla="*/ 0 1 f32"/>
                  <a:gd name="f36" fmla="*/ f4 1 f32"/>
                  <a:gd name="f37" fmla="*/ f33 f27 1"/>
                  <a:gd name="f38" fmla="*/ f34 f27 1"/>
                  <a:gd name="f39" fmla="*/ f36 f28 1"/>
                  <a:gd name="f40" fmla="*/ f35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37" t="f40" r="f38" b="f39"/>
                <a:pathLst>
                  <a:path w="34" h="31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5" y="f2"/>
                      <a:pt x="f16" y="f14"/>
                      <a:pt x="f17" y="f13"/>
                    </a:cubicBezTo>
                    <a:cubicBezTo>
                      <a:pt x="f3" y="f12"/>
                      <a:pt x="f3" y="f11"/>
                      <a:pt x="f17" y="f10"/>
                    </a:cubicBezTo>
                    <a:cubicBezTo>
                      <a:pt x="f16" y="f8"/>
                      <a:pt x="f15" y="f4"/>
                      <a:pt x="f5" y="f4"/>
                    </a:cubicBezTo>
                    <a:close/>
                    <a:moveTo>
                      <a:pt x="f5" y="f13"/>
                    </a:moveTo>
                    <a:cubicBezTo>
                      <a:pt x="f18" y="f13"/>
                      <a:pt x="f19" y="f20"/>
                      <a:pt x="f7" y="f21"/>
                    </a:cubicBezTo>
                    <a:cubicBezTo>
                      <a:pt x="f13" y="f22"/>
                      <a:pt x="f13" y="f23"/>
                      <a:pt x="f7" y="f24"/>
                    </a:cubicBezTo>
                    <a:cubicBezTo>
                      <a:pt x="f19" y="f25"/>
                      <a:pt x="f18" y="f10"/>
                      <a:pt x="f5" y="f10"/>
                    </a:cubicBezTo>
                    <a:cubicBezTo>
                      <a:pt x="f11" y="f10"/>
                      <a:pt x="f26" y="f25"/>
                      <a:pt x="f16" y="f24"/>
                    </a:cubicBezTo>
                    <a:cubicBezTo>
                      <a:pt x="f8" y="f23"/>
                      <a:pt x="f8" y="f22"/>
                      <a:pt x="f16" y="f21"/>
                    </a:cubicBezTo>
                    <a:cubicBezTo>
                      <a:pt x="f26" y="f20"/>
                      <a:pt x="f11" y="f13"/>
                      <a:pt x="f5" y="f1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16" name="Line 16">
                <a:extLst>
                  <a:ext uri="{FF2B5EF4-FFF2-40B4-BE49-F238E27FC236}">
                    <a16:creationId xmlns:a16="http://schemas.microsoft.com/office/drawing/2014/main" id="{09FBF322-3402-E583-E996-EBF711519B8F}"/>
                  </a:ext>
                </a:extLst>
              </p:cNvPr>
              <p:cNvSpPr/>
              <p:nvPr/>
            </p:nvSpPr>
            <p:spPr>
              <a:xfrm>
                <a:off x="-4764" y="9528"/>
                <a:ext cx="0" cy="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ss"/>
                  <a:gd name="f6" fmla="val 0"/>
                  <a:gd name="f7" fmla="+- 0 0 -180"/>
                  <a:gd name="f8" fmla="+- 0 0 -360"/>
                  <a:gd name="f9" fmla="abs f3"/>
                  <a:gd name="f10" fmla="abs f4"/>
                  <a:gd name="f11" fmla="abs f5"/>
                  <a:gd name="f12" fmla="*/ f7 f0 1"/>
                  <a:gd name="f13" fmla="*/ f8 f0 1"/>
                  <a:gd name="f14" fmla="?: f9 f3 1"/>
                  <a:gd name="f15" fmla="?: f10 f4 1"/>
                  <a:gd name="f16" fmla="?: f11 f5 1"/>
                  <a:gd name="f17" fmla="*/ f12 1 f2"/>
                  <a:gd name="f18" fmla="*/ f13 1 f2"/>
                  <a:gd name="f19" fmla="*/ f14 1 21600"/>
                  <a:gd name="f20" fmla="*/ f15 1 21600"/>
                  <a:gd name="f21" fmla="*/ 21600 f14 1"/>
                  <a:gd name="f22" fmla="*/ 21600 f15 1"/>
                  <a:gd name="f23" fmla="+- f17 0 f1"/>
                  <a:gd name="f24" fmla="+- f18 0 f1"/>
                  <a:gd name="f25" fmla="min f20 f19"/>
                  <a:gd name="f26" fmla="*/ f21 1 f16"/>
                  <a:gd name="f27" fmla="*/ f22 1 f16"/>
                  <a:gd name="f28" fmla="val f26"/>
                  <a:gd name="f29" fmla="val f27"/>
                  <a:gd name="f30" fmla="*/ f6 f25 1"/>
                  <a:gd name="f31" fmla="*/ f28 f25 1"/>
                  <a:gd name="f32" fmla="*/ f29 f2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3">
                    <a:pos x="f30" y="f30"/>
                  </a:cxn>
                  <a:cxn ang="f24">
                    <a:pos x="f31" y="f32"/>
                  </a:cxn>
                </a:cxnLst>
                <a:rect l="f30" t="f30" r="f31" b="f32"/>
                <a:pathLst>
                  <a:path>
                    <a:moveTo>
                      <a:pt x="f30" y="f30"/>
                    </a:moveTo>
                    <a:lnTo>
                      <a:pt x="f31" y="f32"/>
                    </a:lnTo>
                  </a:path>
                </a:pathLst>
              </a:custGeom>
              <a:noFill/>
              <a:ln w="18" cap="flat">
                <a:solidFill>
                  <a:srgbClr val="FFFFFF"/>
                </a:solidFill>
                <a:prstDash val="solid"/>
                <a:miter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C0454C3A-DBEB-9821-47CA-256DFAAE4032}"/>
                  </a:ext>
                </a:extLst>
              </p:cNvPr>
              <p:cNvSpPr/>
              <p:nvPr/>
            </p:nvSpPr>
            <p:spPr>
              <a:xfrm>
                <a:off x="9528" y="1801816"/>
                <a:ext cx="123828" cy="12700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78"/>
                  <a:gd name="f4" fmla="val 80"/>
                  <a:gd name="f5" fmla="val 6"/>
                  <a:gd name="f6" fmla="val 71"/>
                  <a:gd name="f7" fmla="val 69"/>
                  <a:gd name="f8" fmla="val 9"/>
                  <a:gd name="f9" fmla="*/ f0 1 78"/>
                  <a:gd name="f10" fmla="*/ f1 1 80"/>
                  <a:gd name="f11" fmla="+- f4 0 f2"/>
                  <a:gd name="f12" fmla="+- f3 0 f2"/>
                  <a:gd name="f13" fmla="*/ f12 1 78"/>
                  <a:gd name="f14" fmla="*/ f11 1 80"/>
                  <a:gd name="f15" fmla="*/ 0 1 f13"/>
                  <a:gd name="f16" fmla="*/ f3 1 f13"/>
                  <a:gd name="f17" fmla="*/ 0 1 f14"/>
                  <a:gd name="f18" fmla="*/ f4 1 f14"/>
                  <a:gd name="f19" fmla="*/ f15 f9 1"/>
                  <a:gd name="f20" fmla="*/ f16 f9 1"/>
                  <a:gd name="f21" fmla="*/ f18 f10 1"/>
                  <a:gd name="f22" fmla="*/ f17 f1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78" h="80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B338CA43-3BAA-5554-E4C8-2C9E82BB6A11}"/>
                  </a:ext>
                </a:extLst>
              </p:cNvPr>
              <p:cNvSpPr/>
              <p:nvPr/>
            </p:nvSpPr>
            <p:spPr>
              <a:xfrm>
                <a:off x="-9528" y="3549645"/>
                <a:ext cx="147639" cy="481010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3"/>
                  <a:gd name="f4" fmla="val 303"/>
                  <a:gd name="f5" fmla="val 78"/>
                  <a:gd name="f6" fmla="val 12"/>
                  <a:gd name="f7" fmla="val 69"/>
                  <a:gd name="f8" fmla="*/ f0 1 93"/>
                  <a:gd name="f9" fmla="*/ f1 1 303"/>
                  <a:gd name="f10" fmla="+- f4 0 f2"/>
                  <a:gd name="f11" fmla="+- f3 0 f2"/>
                  <a:gd name="f12" fmla="*/ f11 1 93"/>
                  <a:gd name="f13" fmla="*/ f10 1 303"/>
                  <a:gd name="f14" fmla="*/ 0 1 f12"/>
                  <a:gd name="f15" fmla="*/ f3 1 f12"/>
                  <a:gd name="f16" fmla="*/ 0 1 f13"/>
                  <a:gd name="f17" fmla="*/ f4 1 f13"/>
                  <a:gd name="f18" fmla="*/ f14 f8 1"/>
                  <a:gd name="f19" fmla="*/ f15 f8 1"/>
                  <a:gd name="f20" fmla="*/ f17 f9 1"/>
                  <a:gd name="f21" fmla="*/ f16 f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93" h="303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5"/>
                    </a:lnTo>
                    <a:lnTo>
                      <a:pt x="f2" y="f6"/>
                    </a:lnTo>
                    <a:lnTo>
                      <a:pt x="f6" y="f2"/>
                    </a:lnTo>
                    <a:lnTo>
                      <a:pt x="f3" y="f7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29DC196C-BF8C-B9F0-FBD8-093D7EE50B15}"/>
                  </a:ext>
                </a:extLst>
              </p:cNvPr>
              <p:cNvSpPr/>
              <p:nvPr/>
            </p:nvSpPr>
            <p:spPr>
              <a:xfrm>
                <a:off x="128582" y="1382709"/>
                <a:ext cx="142875" cy="47624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0"/>
                  <a:gd name="f4" fmla="val 300"/>
                  <a:gd name="f5" fmla="val 78"/>
                  <a:gd name="f6" fmla="val 84"/>
                  <a:gd name="f7" fmla="val 9"/>
                  <a:gd name="f8" fmla="val 81"/>
                  <a:gd name="f9" fmla="*/ f0 1 90"/>
                  <a:gd name="f10" fmla="*/ f1 1 300"/>
                  <a:gd name="f11" fmla="+- f4 0 f2"/>
                  <a:gd name="f12" fmla="+- f3 0 f2"/>
                  <a:gd name="f13" fmla="*/ f12 1 90"/>
                  <a:gd name="f14" fmla="*/ f11 1 300"/>
                  <a:gd name="f15" fmla="*/ 0 1 f13"/>
                  <a:gd name="f16" fmla="*/ f3 1 f13"/>
                  <a:gd name="f17" fmla="*/ 0 1 f14"/>
                  <a:gd name="f18" fmla="*/ f4 1 f14"/>
                  <a:gd name="f19" fmla="*/ f15 f9 1"/>
                  <a:gd name="f20" fmla="*/ f16 f9 1"/>
                  <a:gd name="f21" fmla="*/ f18 f10 1"/>
                  <a:gd name="f22" fmla="*/ f17 f1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90" h="300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82D92288-E3F3-DCA0-F371-B872B21DC052}"/>
                  </a:ext>
                </a:extLst>
              </p:cNvPr>
              <p:cNvSpPr/>
              <p:nvPr/>
            </p:nvSpPr>
            <p:spPr>
              <a:xfrm>
                <a:off x="204789" y="1849438"/>
                <a:ext cx="114300" cy="107954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4"/>
                  <a:gd name="f4" fmla="val 23"/>
                  <a:gd name="f5" fmla="val 12"/>
                  <a:gd name="f6" fmla="val 6"/>
                  <a:gd name="f7" fmla="val 18"/>
                  <a:gd name="f8" fmla="val 5"/>
                  <a:gd name="f9" fmla="val 4"/>
                  <a:gd name="f10" fmla="val 8"/>
                  <a:gd name="f11" fmla="val 16"/>
                  <a:gd name="f12" fmla="val 19"/>
                  <a:gd name="f13" fmla="val 20"/>
                  <a:gd name="f14" fmla="*/ f0 1 24"/>
                  <a:gd name="f15" fmla="*/ f1 1 23"/>
                  <a:gd name="f16" fmla="+- f4 0 f2"/>
                  <a:gd name="f17" fmla="+- f3 0 f2"/>
                  <a:gd name="f18" fmla="*/ f17 1 24"/>
                  <a:gd name="f19" fmla="*/ f16 1 23"/>
                  <a:gd name="f20" fmla="*/ 0 1 f18"/>
                  <a:gd name="f21" fmla="*/ f3 1 f18"/>
                  <a:gd name="f22" fmla="*/ 0 1 f19"/>
                  <a:gd name="f23" fmla="*/ f4 1 f19"/>
                  <a:gd name="f24" fmla="*/ f20 f14 1"/>
                  <a:gd name="f25" fmla="*/ f21 f14 1"/>
                  <a:gd name="f26" fmla="*/ f23 f15 1"/>
                  <a:gd name="f27" fmla="*/ f22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24" h="23">
                    <a:moveTo>
                      <a:pt x="f5" y="f4"/>
                    </a:moveTo>
                    <a:cubicBezTo>
                      <a:pt x="f6" y="f4"/>
                      <a:pt x="f2" y="f7"/>
                      <a:pt x="f2" y="f5"/>
                    </a:cubicBezTo>
                    <a:cubicBezTo>
                      <a:pt x="f2" y="f8"/>
                      <a:pt x="f6" y="f2"/>
                      <a:pt x="f5" y="f2"/>
                    </a:cubicBezTo>
                    <a:cubicBezTo>
                      <a:pt x="f7" y="f2"/>
                      <a:pt x="f3" y="f8"/>
                      <a:pt x="f3" y="f5"/>
                    </a:cubicBezTo>
                    <a:cubicBezTo>
                      <a:pt x="f3" y="f7"/>
                      <a:pt x="f7" y="f4"/>
                      <a:pt x="f5" y="f4"/>
                    </a:cubicBezTo>
                    <a:close/>
                    <a:moveTo>
                      <a:pt x="f5" y="f9"/>
                    </a:moveTo>
                    <a:cubicBezTo>
                      <a:pt x="f10" y="f9"/>
                      <a:pt x="f9" y="f10"/>
                      <a:pt x="f9" y="f5"/>
                    </a:cubicBezTo>
                    <a:cubicBezTo>
                      <a:pt x="f9" y="f11"/>
                      <a:pt x="f10" y="f12"/>
                      <a:pt x="f5" y="f12"/>
                    </a:cubicBezTo>
                    <a:cubicBezTo>
                      <a:pt x="f11" y="f12"/>
                      <a:pt x="f13" y="f11"/>
                      <a:pt x="f13" y="f5"/>
                    </a:cubicBezTo>
                    <a:cubicBezTo>
                      <a:pt x="f13" y="f10"/>
                      <a:pt x="f11" y="f9"/>
                      <a:pt x="f5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21" name="Rectangle 21">
                <a:extLst>
                  <a:ext uri="{FF2B5EF4-FFF2-40B4-BE49-F238E27FC236}">
                    <a16:creationId xmlns:a16="http://schemas.microsoft.com/office/drawing/2014/main" id="{67AAC502-150F-D3D2-C4B2-DB08A683C606}"/>
                  </a:ext>
                </a:extLst>
              </p:cNvPr>
              <p:cNvSpPr/>
              <p:nvPr/>
            </p:nvSpPr>
            <p:spPr>
              <a:xfrm>
                <a:off x="133346" y="4662489"/>
                <a:ext cx="23810" cy="2181228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45E91BA0-DDB3-D1CC-26C3-6E43CFD4817B}"/>
                  </a:ext>
                </a:extLst>
              </p:cNvPr>
              <p:cNvSpPr/>
              <p:nvPr/>
            </p:nvSpPr>
            <p:spPr>
              <a:xfrm>
                <a:off x="223835" y="5041901"/>
                <a:ext cx="369883" cy="180181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1135"/>
                  <a:gd name="f5" fmla="val 15"/>
                  <a:gd name="f6" fmla="val 515"/>
                  <a:gd name="f7" fmla="val 512"/>
                  <a:gd name="f8" fmla="val 218"/>
                  <a:gd name="f9" fmla="val 6"/>
                  <a:gd name="f10" fmla="val 518"/>
                  <a:gd name="f11" fmla="*/ f0 1 233"/>
                  <a:gd name="f12" fmla="*/ f1 1 1135"/>
                  <a:gd name="f13" fmla="+- f4 0 f2"/>
                  <a:gd name="f14" fmla="+- f3 0 f2"/>
                  <a:gd name="f15" fmla="*/ f14 1 233"/>
                  <a:gd name="f16" fmla="*/ f13 1 1135"/>
                  <a:gd name="f17" fmla="*/ 0 1 f15"/>
                  <a:gd name="f18" fmla="*/ f3 1 f15"/>
                  <a:gd name="f19" fmla="*/ 0 1 f16"/>
                  <a:gd name="f20" fmla="*/ f4 1 f16"/>
                  <a:gd name="f21" fmla="*/ f17 f11 1"/>
                  <a:gd name="f22" fmla="*/ f18 f11 1"/>
                  <a:gd name="f23" fmla="*/ f20 f12 1"/>
                  <a:gd name="f24" fmla="*/ f19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233" h="1135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23" name="Freeform 23">
                <a:extLst>
                  <a:ext uri="{FF2B5EF4-FFF2-40B4-BE49-F238E27FC236}">
                    <a16:creationId xmlns:a16="http://schemas.microsoft.com/office/drawing/2014/main" id="{8739612E-4E20-F2BB-26AD-9325B5F2B7F7}"/>
                  </a:ext>
                </a:extLst>
              </p:cNvPr>
              <p:cNvSpPr/>
              <p:nvPr/>
            </p:nvSpPr>
            <p:spPr>
              <a:xfrm>
                <a:off x="52385" y="448151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val 28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11" y="f10"/>
                      <a:pt x="f10" y="f9"/>
                      <a:pt x="f10" y="f4"/>
                    </a:cubicBezTo>
                    <a:cubicBezTo>
                      <a:pt x="f10" y="f8"/>
                      <a:pt x="f11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24" name="Freeform 24">
                <a:extLst>
                  <a:ext uri="{FF2B5EF4-FFF2-40B4-BE49-F238E27FC236}">
                    <a16:creationId xmlns:a16="http://schemas.microsoft.com/office/drawing/2014/main" id="{C5564A8C-F4A5-9595-176F-A5DDD844AC98}"/>
                  </a:ext>
                </a:extLst>
              </p:cNvPr>
              <p:cNvSpPr/>
              <p:nvPr/>
            </p:nvSpPr>
            <p:spPr>
              <a:xfrm>
                <a:off x="-14292" y="5627683"/>
                <a:ext cx="85725" cy="121602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54"/>
                  <a:gd name="f4" fmla="val 766"/>
                  <a:gd name="f5" fmla="val 36"/>
                  <a:gd name="f6" fmla="val 149"/>
                  <a:gd name="f7" fmla="val 3"/>
                  <a:gd name="f8" fmla="val 18"/>
                  <a:gd name="f9" fmla="val 146"/>
                  <a:gd name="f10" fmla="*/ f0 1 54"/>
                  <a:gd name="f11" fmla="*/ f1 1 766"/>
                  <a:gd name="f12" fmla="+- f4 0 f2"/>
                  <a:gd name="f13" fmla="+- f3 0 f2"/>
                  <a:gd name="f14" fmla="*/ f13 1 54"/>
                  <a:gd name="f15" fmla="*/ f12 1 766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54" h="766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59C71A52-1365-ADE1-2081-56B622329990}"/>
                  </a:ext>
                </a:extLst>
              </p:cNvPr>
              <p:cNvSpPr/>
              <p:nvPr/>
            </p:nvSpPr>
            <p:spPr>
              <a:xfrm>
                <a:off x="527051" y="4867278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+- f3 0 f2"/>
                  <a:gd name="f14" fmla="*/ f13 1 40"/>
                  <a:gd name="f15" fmla="*/ 0 1 f14"/>
                  <a:gd name="f16" fmla="*/ f3 1 f14"/>
                  <a:gd name="f17" fmla="*/ f15 f11 1"/>
                  <a:gd name="f18" fmla="*/ f16 f11 1"/>
                  <a:gd name="f19" fmla="*/ f16 f12 1"/>
                  <a:gd name="f20" fmla="*/ f15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7" t="f20" r="f18" b="f19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26" name="Freeform 26">
                <a:extLst>
                  <a:ext uri="{FF2B5EF4-FFF2-40B4-BE49-F238E27FC236}">
                    <a16:creationId xmlns:a16="http://schemas.microsoft.com/office/drawing/2014/main" id="{FC7A33AC-999D-4413-D728-6A5CD0B70781}"/>
                  </a:ext>
                </a:extLst>
              </p:cNvPr>
              <p:cNvSpPr/>
              <p:nvPr/>
            </p:nvSpPr>
            <p:spPr>
              <a:xfrm>
                <a:off x="309560" y="5422904"/>
                <a:ext cx="374647" cy="1425577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6"/>
                  <a:gd name="f4" fmla="val 898"/>
                  <a:gd name="f5" fmla="val 18"/>
                  <a:gd name="f6" fmla="val 515"/>
                  <a:gd name="f7" fmla="val 3"/>
                  <a:gd name="f8" fmla="val 512"/>
                  <a:gd name="f9" fmla="val 221"/>
                  <a:gd name="f10" fmla="val 6"/>
                  <a:gd name="f11" fmla="val 518"/>
                  <a:gd name="f12" fmla="*/ f0 1 236"/>
                  <a:gd name="f13" fmla="*/ f1 1 898"/>
                  <a:gd name="f14" fmla="+- f4 0 f2"/>
                  <a:gd name="f15" fmla="+- f3 0 f2"/>
                  <a:gd name="f16" fmla="*/ f15 1 236"/>
                  <a:gd name="f17" fmla="*/ f14 1 898"/>
                  <a:gd name="f18" fmla="*/ 0 1 f16"/>
                  <a:gd name="f19" fmla="*/ f3 1 f16"/>
                  <a:gd name="f20" fmla="*/ 0 1 f17"/>
                  <a:gd name="f21" fmla="*/ f4 1 f17"/>
                  <a:gd name="f22" fmla="*/ f18 f12 1"/>
                  <a:gd name="f23" fmla="*/ f19 f12 1"/>
                  <a:gd name="f24" fmla="*/ f21 f13 1"/>
                  <a:gd name="f25" fmla="*/ f20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2" t="f25" r="f23" b="f24"/>
                <a:pathLst>
                  <a:path w="236" h="898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5" y="f11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27" name="Freeform 27">
                <a:extLst>
                  <a:ext uri="{FF2B5EF4-FFF2-40B4-BE49-F238E27FC236}">
                    <a16:creationId xmlns:a16="http://schemas.microsoft.com/office/drawing/2014/main" id="{E0866217-5834-995A-C21D-6DD10B9A5950}"/>
                  </a:ext>
                </a:extLst>
              </p:cNvPr>
              <p:cNvSpPr/>
              <p:nvPr/>
            </p:nvSpPr>
            <p:spPr>
              <a:xfrm>
                <a:off x="569908" y="5945191"/>
                <a:ext cx="152403" cy="91280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6"/>
                  <a:gd name="f4" fmla="val 575"/>
                  <a:gd name="f5" fmla="val 15"/>
                  <a:gd name="f6" fmla="val 569"/>
                  <a:gd name="f7" fmla="val 81"/>
                  <a:gd name="f8" fmla="val 383"/>
                  <a:gd name="f9" fmla="val 386"/>
                  <a:gd name="f10" fmla="*/ f0 1 96"/>
                  <a:gd name="f11" fmla="*/ f1 1 575"/>
                  <a:gd name="f12" fmla="+- f4 0 f2"/>
                  <a:gd name="f13" fmla="+- f3 0 f2"/>
                  <a:gd name="f14" fmla="*/ f13 1 96"/>
                  <a:gd name="f15" fmla="*/ f12 1 575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96" h="575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E6922CEA-14DA-D3DD-F1AA-2A8B487F818D}"/>
                  </a:ext>
                </a:extLst>
              </p:cNvPr>
              <p:cNvSpPr/>
              <p:nvPr/>
            </p:nvSpPr>
            <p:spPr>
              <a:xfrm>
                <a:off x="612776" y="524669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29" name="Freeform 29">
                <a:extLst>
                  <a:ext uri="{FF2B5EF4-FFF2-40B4-BE49-F238E27FC236}">
                    <a16:creationId xmlns:a16="http://schemas.microsoft.com/office/drawing/2014/main" id="{F92631B6-B346-A09C-1288-F213750AAEE3}"/>
                  </a:ext>
                </a:extLst>
              </p:cNvPr>
              <p:cNvSpPr/>
              <p:nvPr/>
            </p:nvSpPr>
            <p:spPr>
              <a:xfrm>
                <a:off x="612776" y="5764213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30" name="Freeform 30">
                <a:extLst>
                  <a:ext uri="{FF2B5EF4-FFF2-40B4-BE49-F238E27FC236}">
                    <a16:creationId xmlns:a16="http://schemas.microsoft.com/office/drawing/2014/main" id="{4644EC27-F88E-70A5-3FCA-9C251CA0D2F0}"/>
                  </a:ext>
                </a:extLst>
              </p:cNvPr>
              <p:cNvSpPr/>
              <p:nvPr/>
            </p:nvSpPr>
            <p:spPr>
              <a:xfrm>
                <a:off x="669926" y="6330948"/>
                <a:ext cx="417515" cy="517522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6"/>
                  <a:gd name="f5" fmla="val 15"/>
                  <a:gd name="f6" fmla="val 320"/>
                  <a:gd name="f7" fmla="val 45"/>
                  <a:gd name="f8" fmla="val 206"/>
                  <a:gd name="f9" fmla="val 48"/>
                  <a:gd name="f10" fmla="val 254"/>
                  <a:gd name="f11" fmla="val 12"/>
                  <a:gd name="f12" fmla="val 60"/>
                  <a:gd name="f13" fmla="val 215"/>
                  <a:gd name="f14" fmla="*/ f0 1 263"/>
                  <a:gd name="f15" fmla="*/ f1 1 326"/>
                  <a:gd name="f16" fmla="+- f4 0 f2"/>
                  <a:gd name="f17" fmla="+- f3 0 f2"/>
                  <a:gd name="f18" fmla="*/ f17 1 263"/>
                  <a:gd name="f19" fmla="*/ f16 1 326"/>
                  <a:gd name="f20" fmla="*/ 0 1 f18"/>
                  <a:gd name="f21" fmla="*/ f3 1 f18"/>
                  <a:gd name="f22" fmla="*/ 0 1 f19"/>
                  <a:gd name="f23" fmla="*/ f4 1 f19"/>
                  <a:gd name="f24" fmla="*/ f20 f14 1"/>
                  <a:gd name="f25" fmla="*/ f21 f14 1"/>
                  <a:gd name="f26" fmla="*/ f23 f15 1"/>
                  <a:gd name="f27" fmla="*/ f22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263" h="326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8"/>
                    </a:lnTo>
                    <a:lnTo>
                      <a:pt x="f10" y="f2"/>
                    </a:lnTo>
                    <a:lnTo>
                      <a:pt x="f3" y="f11"/>
                    </a:lnTo>
                    <a:lnTo>
                      <a:pt x="f12" y="f13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D24E893C-A072-A1D5-2902-495E0EECE024}"/>
                  </a:ext>
                </a:extLst>
              </p:cNvPr>
              <p:cNvSpPr/>
              <p:nvPr/>
            </p:nvSpPr>
            <p:spPr>
              <a:xfrm>
                <a:off x="1049338" y="6221413"/>
                <a:ext cx="157167" cy="14763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1"/>
                  <a:gd name="f5" fmla="val 16"/>
                  <a:gd name="f6" fmla="val 12"/>
                  <a:gd name="f7" fmla="val 8"/>
                  <a:gd name="f8" fmla="val 29"/>
                  <a:gd name="f9" fmla="val 5"/>
                  <a:gd name="f10" fmla="val 26"/>
                  <a:gd name="f11" fmla="val 2"/>
                  <a:gd name="f12" fmla="val 24"/>
                  <a:gd name="f13" fmla="val 20"/>
                  <a:gd name="f14" fmla="val 15"/>
                  <a:gd name="f15" fmla="val 11"/>
                  <a:gd name="f16" fmla="val 7"/>
                  <a:gd name="f17" fmla="val 4"/>
                  <a:gd name="f18" fmla="val 1"/>
                  <a:gd name="f19" fmla="val 27"/>
                  <a:gd name="f20" fmla="val 10"/>
                  <a:gd name="f21" fmla="val 13"/>
                  <a:gd name="f22" fmla="val 6"/>
                  <a:gd name="f23" fmla="val 9"/>
                  <a:gd name="f24" fmla="val 19"/>
                  <a:gd name="f25" fmla="val 21"/>
                  <a:gd name="f26" fmla="val 22"/>
                  <a:gd name="f27" fmla="*/ f0 1 33"/>
                  <a:gd name="f28" fmla="*/ f1 1 31"/>
                  <a:gd name="f29" fmla="+- f4 0 f2"/>
                  <a:gd name="f30" fmla="+- f3 0 f2"/>
                  <a:gd name="f31" fmla="*/ f30 1 33"/>
                  <a:gd name="f32" fmla="*/ f29 1 31"/>
                  <a:gd name="f33" fmla="*/ 0 1 f31"/>
                  <a:gd name="f34" fmla="*/ f3 1 f31"/>
                  <a:gd name="f35" fmla="*/ 0 1 f32"/>
                  <a:gd name="f36" fmla="*/ f4 1 f32"/>
                  <a:gd name="f37" fmla="*/ f33 f27 1"/>
                  <a:gd name="f38" fmla="*/ f34 f27 1"/>
                  <a:gd name="f39" fmla="*/ f36 f28 1"/>
                  <a:gd name="f40" fmla="*/ f35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37" t="f40" r="f38" b="f39"/>
                <a:pathLst>
                  <a:path w="33" h="31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11" y="f12"/>
                      <a:pt x="f2" y="f13"/>
                      <a:pt x="f2" y="f14"/>
                    </a:cubicBezTo>
                    <a:cubicBezTo>
                      <a:pt x="f2" y="f15"/>
                      <a:pt x="f11" y="f16"/>
                      <a:pt x="f9" y="f17"/>
                    </a:cubicBezTo>
                    <a:cubicBezTo>
                      <a:pt x="f7" y="f18"/>
                      <a:pt x="f6" y="f2"/>
                      <a:pt x="f5" y="f2"/>
                    </a:cubicBezTo>
                    <a:cubicBezTo>
                      <a:pt x="f13" y="f2"/>
                      <a:pt x="f12" y="f18"/>
                      <a:pt x="f19" y="f17"/>
                    </a:cubicBezTo>
                    <a:cubicBezTo>
                      <a:pt x="f3" y="f20"/>
                      <a:pt x="f3" y="f13"/>
                      <a:pt x="f19" y="f10"/>
                    </a:cubicBezTo>
                    <a:cubicBezTo>
                      <a:pt x="f12" y="f8"/>
                      <a:pt x="f13" y="f4"/>
                      <a:pt x="f5" y="f4"/>
                    </a:cubicBezTo>
                    <a:close/>
                    <a:moveTo>
                      <a:pt x="f5" y="f17"/>
                    </a:moveTo>
                    <a:cubicBezTo>
                      <a:pt x="f21" y="f17"/>
                      <a:pt x="f20" y="f9"/>
                      <a:pt x="f7" y="f16"/>
                    </a:cubicBezTo>
                    <a:cubicBezTo>
                      <a:pt x="f22" y="f23"/>
                      <a:pt x="f17" y="f6"/>
                      <a:pt x="f17" y="f14"/>
                    </a:cubicBezTo>
                    <a:cubicBezTo>
                      <a:pt x="f17" y="f24"/>
                      <a:pt x="f22" y="f25"/>
                      <a:pt x="f7" y="f12"/>
                    </a:cubicBezTo>
                    <a:cubicBezTo>
                      <a:pt x="f20" y="f10"/>
                      <a:pt x="f21" y="f19"/>
                      <a:pt x="f5" y="f19"/>
                    </a:cubicBezTo>
                    <a:cubicBezTo>
                      <a:pt x="f24" y="f19"/>
                      <a:pt x="f26" y="f10"/>
                      <a:pt x="f12" y="f12"/>
                    </a:cubicBezTo>
                    <a:cubicBezTo>
                      <a:pt x="f8" y="f24"/>
                      <a:pt x="f8" y="f6"/>
                      <a:pt x="f12" y="f16"/>
                    </a:cubicBezTo>
                    <a:cubicBezTo>
                      <a:pt x="f26" y="f9"/>
                      <a:pt x="f24" y="f17"/>
                      <a:pt x="f5" y="f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</p:grpSp>
        <p:grpSp>
          <p:nvGrpSpPr>
            <p:cNvPr id="32" name="Group 9">
              <a:extLst>
                <a:ext uri="{FF2B5EF4-FFF2-40B4-BE49-F238E27FC236}">
                  <a16:creationId xmlns:a16="http://schemas.microsoft.com/office/drawing/2014/main" id="{5B1738B4-B25C-FADB-6D16-C07F53F05B6B}"/>
                </a:ext>
              </a:extLst>
            </p:cNvPr>
            <p:cNvGrpSpPr/>
            <p:nvPr/>
          </p:nvGrpSpPr>
          <p:grpSpPr>
            <a:xfrm>
              <a:off x="11364913" y="0"/>
              <a:ext cx="674679" cy="6848481"/>
              <a:chOff x="11364913" y="0"/>
              <a:chExt cx="674679" cy="6848481"/>
            </a:xfrm>
          </p:grpSpPr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94F2143B-2095-548D-2232-6DE22A14D178}"/>
                  </a:ext>
                </a:extLst>
              </p:cNvPr>
              <p:cNvSpPr/>
              <p:nvPr/>
            </p:nvSpPr>
            <p:spPr>
              <a:xfrm>
                <a:off x="11483977" y="0"/>
                <a:ext cx="417515" cy="51275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3"/>
                  <a:gd name="f5" fmla="val 12"/>
                  <a:gd name="f6" fmla="val 314"/>
                  <a:gd name="f7" fmla="val 203"/>
                  <a:gd name="f8" fmla="val 108"/>
                  <a:gd name="f9" fmla="val 248"/>
                  <a:gd name="f10" fmla="val 6"/>
                  <a:gd name="f11" fmla="val 218"/>
                  <a:gd name="f12" fmla="val 117"/>
                  <a:gd name="f13" fmla="*/ f0 1 263"/>
                  <a:gd name="f14" fmla="*/ f1 1 323"/>
                  <a:gd name="f15" fmla="+- f4 0 f2"/>
                  <a:gd name="f16" fmla="+- f3 0 f2"/>
                  <a:gd name="f17" fmla="*/ f16 1 263"/>
                  <a:gd name="f18" fmla="*/ f15 1 323"/>
                  <a:gd name="f19" fmla="*/ 0 1 f17"/>
                  <a:gd name="f20" fmla="*/ f3 1 f17"/>
                  <a:gd name="f21" fmla="*/ 0 1 f18"/>
                  <a:gd name="f22" fmla="*/ f4 1 f18"/>
                  <a:gd name="f23" fmla="*/ f19 f13 1"/>
                  <a:gd name="f24" fmla="*/ f20 f13 1"/>
                  <a:gd name="f25" fmla="*/ f22 f14 1"/>
                  <a:gd name="f26" fmla="*/ f21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263" h="323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11" y="f12"/>
                    </a:lnTo>
                    <a:lnTo>
                      <a:pt x="f11" y="f12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C9E55B0E-54C3-054D-1E01-08AA1C1FD979}"/>
                  </a:ext>
                </a:extLst>
              </p:cNvPr>
              <p:cNvSpPr/>
              <p:nvPr/>
            </p:nvSpPr>
            <p:spPr>
              <a:xfrm>
                <a:off x="11364913" y="474665"/>
                <a:ext cx="157167" cy="15240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2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1"/>
                  <a:gd name="f12" fmla="val 11"/>
                  <a:gd name="f13" fmla="val 5"/>
                  <a:gd name="f14" fmla="val 2"/>
                  <a:gd name="f15" fmla="val 25"/>
                  <a:gd name="f16" fmla="val 28"/>
                  <a:gd name="f17" fmla="val 31"/>
                  <a:gd name="f18" fmla="val 8"/>
                  <a:gd name="f19" fmla="val 12"/>
                  <a:gd name="f20" fmla="val 16"/>
                  <a:gd name="f21" fmla="val 20"/>
                  <a:gd name="f22" fmla="val 24"/>
                  <a:gd name="f23" fmla="val 4"/>
                  <a:gd name="f24" fmla="val 14"/>
                  <a:gd name="f25" fmla="val 23"/>
                  <a:gd name="f26" fmla="val 26"/>
                  <a:gd name="f27" fmla="*/ f0 1 33"/>
                  <a:gd name="f28" fmla="*/ f1 1 32"/>
                  <a:gd name="f29" fmla="+- f4 0 f2"/>
                  <a:gd name="f30" fmla="+- f3 0 f2"/>
                  <a:gd name="f31" fmla="*/ f30 1 33"/>
                  <a:gd name="f32" fmla="*/ f29 1 32"/>
                  <a:gd name="f33" fmla="*/ 0 1 f31"/>
                  <a:gd name="f34" fmla="*/ f3 1 f31"/>
                  <a:gd name="f35" fmla="*/ 0 1 f32"/>
                  <a:gd name="f36" fmla="*/ f4 1 f32"/>
                  <a:gd name="f37" fmla="*/ f33 f27 1"/>
                  <a:gd name="f38" fmla="*/ f34 f27 1"/>
                  <a:gd name="f39" fmla="*/ f36 f28 1"/>
                  <a:gd name="f40" fmla="*/ f35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37" t="f40" r="f38" b="f39"/>
                <a:pathLst>
                  <a:path w="33" h="32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1" y="f2"/>
                      <a:pt x="f15" y="f14"/>
                      <a:pt x="f16" y="f13"/>
                    </a:cubicBezTo>
                    <a:cubicBezTo>
                      <a:pt x="f17" y="f18"/>
                      <a:pt x="f3" y="f19"/>
                      <a:pt x="f3" y="f20"/>
                    </a:cubicBezTo>
                    <a:cubicBezTo>
                      <a:pt x="f3" y="f21"/>
                      <a:pt x="f17" y="f22"/>
                      <a:pt x="f16" y="f10"/>
                    </a:cubicBezTo>
                    <a:cubicBezTo>
                      <a:pt x="f15" y="f8"/>
                      <a:pt x="f11" y="f4"/>
                      <a:pt x="f5" y="f4"/>
                    </a:cubicBezTo>
                    <a:close/>
                    <a:moveTo>
                      <a:pt x="f5" y="f23"/>
                    </a:moveTo>
                    <a:cubicBezTo>
                      <a:pt x="f24" y="f23"/>
                      <a:pt x="f12" y="f9"/>
                      <a:pt x="f7" y="f18"/>
                    </a:cubicBezTo>
                    <a:cubicBezTo>
                      <a:pt x="f23" y="f19"/>
                      <a:pt x="f23" y="f21"/>
                      <a:pt x="f7" y="f22"/>
                    </a:cubicBezTo>
                    <a:cubicBezTo>
                      <a:pt x="f12" y="f10"/>
                      <a:pt x="f24" y="f16"/>
                      <a:pt x="f5" y="f16"/>
                    </a:cubicBezTo>
                    <a:cubicBezTo>
                      <a:pt x="f21" y="f16"/>
                      <a:pt x="f25" y="f10"/>
                      <a:pt x="f26" y="f22"/>
                    </a:cubicBezTo>
                    <a:cubicBezTo>
                      <a:pt x="f8" y="f21"/>
                      <a:pt x="f8" y="f19"/>
                      <a:pt x="f26" y="f18"/>
                    </a:cubicBezTo>
                    <a:cubicBezTo>
                      <a:pt x="f25" y="f9"/>
                      <a:pt x="f21" y="f23"/>
                      <a:pt x="f5" y="f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A201D313-3CF1-EC8D-1CF2-F94841A0A284}"/>
                  </a:ext>
                </a:extLst>
              </p:cNvPr>
              <p:cNvSpPr/>
              <p:nvPr/>
            </p:nvSpPr>
            <p:spPr>
              <a:xfrm>
                <a:off x="11631616" y="1539877"/>
                <a:ext cx="188915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+- f3 0 f2"/>
                  <a:gd name="f14" fmla="*/ f13 1 40"/>
                  <a:gd name="f15" fmla="*/ 0 1 f14"/>
                  <a:gd name="f16" fmla="*/ f3 1 f14"/>
                  <a:gd name="f17" fmla="*/ f15 f11 1"/>
                  <a:gd name="f18" fmla="*/ f16 f11 1"/>
                  <a:gd name="f19" fmla="*/ f16 f12 1"/>
                  <a:gd name="f20" fmla="*/ f15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7" t="f20" r="f18" b="f19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254AFC21-F009-0EB1-0C23-127E5A872597}"/>
                  </a:ext>
                </a:extLst>
              </p:cNvPr>
              <p:cNvSpPr/>
              <p:nvPr/>
            </p:nvSpPr>
            <p:spPr>
              <a:xfrm>
                <a:off x="11531598" y="5694361"/>
                <a:ext cx="298451" cy="115410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88"/>
                  <a:gd name="f4" fmla="val 727"/>
                  <a:gd name="f5" fmla="val 15"/>
                  <a:gd name="f6" fmla="val 407"/>
                  <a:gd name="f7" fmla="val 176"/>
                  <a:gd name="f8" fmla="val 6"/>
                  <a:gd name="f9" fmla="val 410"/>
                  <a:gd name="f10" fmla="*/ f0 1 188"/>
                  <a:gd name="f11" fmla="*/ f1 1 727"/>
                  <a:gd name="f12" fmla="+- f4 0 f2"/>
                  <a:gd name="f13" fmla="+- f3 0 f2"/>
                  <a:gd name="f14" fmla="*/ f13 1 188"/>
                  <a:gd name="f15" fmla="*/ f12 1 727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188" h="727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A3D3B5D8-0594-E14C-28CE-FA100D2948BC}"/>
                  </a:ext>
                </a:extLst>
              </p:cNvPr>
              <p:cNvSpPr/>
              <p:nvPr/>
            </p:nvSpPr>
            <p:spPr>
              <a:xfrm>
                <a:off x="11772900" y="5551486"/>
                <a:ext cx="157167" cy="15557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17"/>
                  <a:gd name="f5" fmla="val 8"/>
                  <a:gd name="f6" fmla="val 25"/>
                  <a:gd name="f7" fmla="val 16"/>
                  <a:gd name="f8" fmla="val 7"/>
                  <a:gd name="f9" fmla="val 26"/>
                  <a:gd name="f10" fmla="val 4"/>
                  <a:gd name="f11" fmla="val 10"/>
                  <a:gd name="f12" fmla="val 9"/>
                  <a:gd name="f13" fmla="val 23"/>
                  <a:gd name="f14" fmla="val 29"/>
                  <a:gd name="f15" fmla="*/ f0 1 33"/>
                  <a:gd name="f16" fmla="*/ f1 1 33"/>
                  <a:gd name="f17" fmla="+- f3 0 f2"/>
                  <a:gd name="f18" fmla="*/ f17 1 33"/>
                  <a:gd name="f19" fmla="*/ 0 1 f18"/>
                  <a:gd name="f20" fmla="*/ f3 1 f18"/>
                  <a:gd name="f21" fmla="*/ f19 f15 1"/>
                  <a:gd name="f22" fmla="*/ f20 f15 1"/>
                  <a:gd name="f23" fmla="*/ f20 f16 1"/>
                  <a:gd name="f24" fmla="*/ f19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33" h="33">
                    <a:moveTo>
                      <a:pt x="f4" y="f3"/>
                    </a:moveTo>
                    <a:cubicBezTo>
                      <a:pt x="f5" y="f3"/>
                      <a:pt x="f2" y="f6"/>
                      <a:pt x="f2" y="f7"/>
                    </a:cubicBezTo>
                    <a:cubicBezTo>
                      <a:pt x="f2" y="f8"/>
                      <a:pt x="f5" y="f2"/>
                      <a:pt x="f4" y="f2"/>
                    </a:cubicBezTo>
                    <a:cubicBezTo>
                      <a:pt x="f9" y="f2"/>
                      <a:pt x="f3" y="f8"/>
                      <a:pt x="f3" y="f7"/>
                    </a:cubicBezTo>
                    <a:cubicBezTo>
                      <a:pt x="f3" y="f6"/>
                      <a:pt x="f9" y="f3"/>
                      <a:pt x="f4" y="f3"/>
                    </a:cubicBezTo>
                    <a:close/>
                    <a:moveTo>
                      <a:pt x="f4" y="f10"/>
                    </a:moveTo>
                    <a:cubicBezTo>
                      <a:pt x="f11" y="f10"/>
                      <a:pt x="f10" y="f12"/>
                      <a:pt x="f10" y="f7"/>
                    </a:cubicBezTo>
                    <a:cubicBezTo>
                      <a:pt x="f10" y="f13"/>
                      <a:pt x="f11" y="f14"/>
                      <a:pt x="f4" y="f14"/>
                    </a:cubicBezTo>
                    <a:cubicBezTo>
                      <a:pt x="f13" y="f14"/>
                      <a:pt x="f14" y="f13"/>
                      <a:pt x="f14" y="f7"/>
                    </a:cubicBezTo>
                    <a:cubicBezTo>
                      <a:pt x="f14" y="f12"/>
                      <a:pt x="f13" y="f10"/>
                      <a:pt x="f4" y="f1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8FB4C241-61FC-F0DE-5852-16449C2D6B97}"/>
                  </a:ext>
                </a:extLst>
              </p:cNvPr>
              <p:cNvSpPr/>
              <p:nvPr/>
            </p:nvSpPr>
            <p:spPr>
              <a:xfrm>
                <a:off x="11710985" y="4764"/>
                <a:ext cx="304796" cy="15446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92"/>
                  <a:gd name="f4" fmla="val 973"/>
                  <a:gd name="f5" fmla="val 15"/>
                  <a:gd name="f6" fmla="val 790"/>
                  <a:gd name="f7" fmla="val 174"/>
                  <a:gd name="f8" fmla="val 614"/>
                  <a:gd name="f9" fmla="val 620"/>
                  <a:gd name="f10" fmla="val 796"/>
                  <a:gd name="f11" fmla="*/ f0 1 192"/>
                  <a:gd name="f12" fmla="*/ f1 1 973"/>
                  <a:gd name="f13" fmla="+- f4 0 f2"/>
                  <a:gd name="f14" fmla="+- f3 0 f2"/>
                  <a:gd name="f15" fmla="*/ f14 1 192"/>
                  <a:gd name="f16" fmla="*/ f13 1 973"/>
                  <a:gd name="f17" fmla="*/ 0 1 f15"/>
                  <a:gd name="f18" fmla="*/ f3 1 f15"/>
                  <a:gd name="f19" fmla="*/ 0 1 f16"/>
                  <a:gd name="f20" fmla="*/ f4 1 f16"/>
                  <a:gd name="f21" fmla="*/ f17 f11 1"/>
                  <a:gd name="f22" fmla="*/ f18 f11 1"/>
                  <a:gd name="f23" fmla="*/ f20 f12 1"/>
                  <a:gd name="f24" fmla="*/ f19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192" h="973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B22AC6E9-6A83-E8C3-5B7D-D950816620D9}"/>
                  </a:ext>
                </a:extLst>
              </p:cNvPr>
              <p:cNvSpPr/>
              <p:nvPr/>
            </p:nvSpPr>
            <p:spPr>
              <a:xfrm>
                <a:off x="11636370" y="4867278"/>
                <a:ext cx="188915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+- f3 0 f2"/>
                  <a:gd name="f14" fmla="*/ f13 1 40"/>
                  <a:gd name="f15" fmla="*/ 0 1 f14"/>
                  <a:gd name="f16" fmla="*/ f3 1 f14"/>
                  <a:gd name="f17" fmla="*/ f15 f11 1"/>
                  <a:gd name="f18" fmla="*/ f16 f11 1"/>
                  <a:gd name="f19" fmla="*/ f16 f12 1"/>
                  <a:gd name="f20" fmla="*/ f15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7" t="f20" r="f18" b="f19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09D364B7-C15C-D334-5634-CC7592796D82}"/>
                  </a:ext>
                </a:extLst>
              </p:cNvPr>
              <p:cNvSpPr/>
              <p:nvPr/>
            </p:nvSpPr>
            <p:spPr>
              <a:xfrm>
                <a:off x="11441109" y="5046665"/>
                <a:ext cx="307979" cy="1801816"/>
              </a:xfrm>
              <a:custGeom>
                <a:avLst/>
                <a:gdLst>
                  <a:gd name="f0" fmla="val 360"/>
                  <a:gd name="f1" fmla="val w"/>
                  <a:gd name="f2" fmla="val h"/>
                  <a:gd name="f3" fmla="val 0"/>
                  <a:gd name="f4" fmla="val 194"/>
                  <a:gd name="f5" fmla="val 1135"/>
                  <a:gd name="f6" fmla="val 18"/>
                  <a:gd name="f7" fmla="val 354"/>
                  <a:gd name="f8" fmla="val 176"/>
                  <a:gd name="f9" fmla="val 177"/>
                  <a:gd name="f10" fmla="val 183"/>
                  <a:gd name="f11" fmla="*/ f1 1 194"/>
                  <a:gd name="f12" fmla="*/ f2 1 1135"/>
                  <a:gd name="f13" fmla="+- f5 0 f3"/>
                  <a:gd name="f14" fmla="+- f4 0 f3"/>
                  <a:gd name="f15" fmla="*/ f14 1 194"/>
                  <a:gd name="f16" fmla="*/ f13 1 1135"/>
                  <a:gd name="f17" fmla="*/ 0 1 f15"/>
                  <a:gd name="f18" fmla="*/ f4 1 f15"/>
                  <a:gd name="f19" fmla="*/ 0 1 f16"/>
                  <a:gd name="f20" fmla="*/ f5 1 f16"/>
                  <a:gd name="f21" fmla="*/ f17 f11 1"/>
                  <a:gd name="f22" fmla="*/ f18 f11 1"/>
                  <a:gd name="f23" fmla="*/ f20 f12 1"/>
                  <a:gd name="f24" fmla="*/ f19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194" h="1135">
                    <a:moveTo>
                      <a:pt x="f6" y="f5"/>
                    </a:moveTo>
                    <a:lnTo>
                      <a:pt x="f3" y="f5"/>
                    </a:lnTo>
                    <a:lnTo>
                      <a:pt x="f3" y="f7"/>
                    </a:lnTo>
                    <a:lnTo>
                      <a:pt x="f8" y="f9"/>
                    </a:lnTo>
                    <a:lnTo>
                      <a:pt x="f8" y="f3"/>
                    </a:lnTo>
                    <a:lnTo>
                      <a:pt x="f4" y="f3"/>
                    </a:lnTo>
                    <a:lnTo>
                      <a:pt x="f4" y="f10"/>
                    </a:lnTo>
                    <a:lnTo>
                      <a:pt x="f6" y="f0"/>
                    </a:lnTo>
                    <a:lnTo>
                      <a:pt x="f6" y="f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B3677455-92EB-13A7-C844-B46AE6A7ACB8}"/>
                  </a:ext>
                </a:extLst>
              </p:cNvPr>
              <p:cNvSpPr/>
              <p:nvPr/>
            </p:nvSpPr>
            <p:spPr>
              <a:xfrm>
                <a:off x="11849096" y="6416673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76445D8-9014-6A18-3DEA-2F5DEDDCCBC7}"/>
                  </a:ext>
                </a:extLst>
              </p:cNvPr>
              <p:cNvSpPr/>
              <p:nvPr/>
            </p:nvSpPr>
            <p:spPr>
              <a:xfrm>
                <a:off x="11939585" y="6596060"/>
                <a:ext cx="23810" cy="25241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0" tIns="0" rIns="0" bIns="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Aptos"/>
                </a:endParaRPr>
              </a:p>
            </p:txBody>
          </p:sp>
        </p:grpSp>
      </p:grpSp>
      <p:sp>
        <p:nvSpPr>
          <p:cNvPr id="43" name="Title Placeholder 1">
            <a:extLst>
              <a:ext uri="{FF2B5EF4-FFF2-40B4-BE49-F238E27FC236}">
                <a16:creationId xmlns:a16="http://schemas.microsoft.com/office/drawing/2014/main" id="{1D1BC09F-2C11-111F-1775-EC4720A33F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18518"/>
            <a:ext cx="9905996" cy="14785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endParaRPr lang="en-US"/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BAD3EC4F-7EE4-CF2B-B255-3459D491D4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41408" y="2249488"/>
            <a:ext cx="9905996" cy="35417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5" name="Date Placeholder 3">
            <a:extLst>
              <a:ext uri="{FF2B5EF4-FFF2-40B4-BE49-F238E27FC236}">
                <a16:creationId xmlns:a16="http://schemas.microsoft.com/office/drawing/2014/main" id="{A6413F51-8939-AE9E-6D19-4F64ED4F4043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7456922" y="5883277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fld id="{6B05C7BC-9101-4B50-8F01-3C0C81060C82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46" name="Footer Placeholder 4">
            <a:extLst>
              <a:ext uri="{FF2B5EF4-FFF2-40B4-BE49-F238E27FC236}">
                <a16:creationId xmlns:a16="http://schemas.microsoft.com/office/drawing/2014/main" id="{9CB0164A-E9C1-8390-CA7A-FF16DAA71E99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141408" y="5883277"/>
            <a:ext cx="6239307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endParaRPr lang="en-US"/>
          </a:p>
        </p:txBody>
      </p:sp>
      <p:sp>
        <p:nvSpPr>
          <p:cNvPr id="47" name="Slide Number Placeholder 5">
            <a:extLst>
              <a:ext uri="{FF2B5EF4-FFF2-40B4-BE49-F238E27FC236}">
                <a16:creationId xmlns:a16="http://schemas.microsoft.com/office/drawing/2014/main" id="{A3D985E9-AADF-64B2-F0A7-38DF5AD3A07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276319" y="5883277"/>
            <a:ext cx="77108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fld id="{7035A55A-CD0D-41AC-863D-4410AED6AD0C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all" spc="0" baseline="0">
          <a:solidFill>
            <a:srgbClr val="FFFFFF"/>
          </a:solidFill>
          <a:uFillTx/>
          <a:latin typeface="Tw Cen MT"/>
        </a:defRPr>
      </a:lvl1pPr>
    </p:titleStyle>
    <p:bodyStyle>
      <a:lvl1pPr marL="228600" marR="0" lvl="0" indent="-228600" algn="l" defTabSz="914400" rtl="0" fontAlgn="auto" hangingPunct="1">
        <a:lnSpc>
          <a:spcPct val="120000"/>
        </a:lnSpc>
        <a:spcBef>
          <a:spcPts val="1000"/>
        </a:spcBef>
        <a:spcAft>
          <a:spcPts val="0"/>
        </a:spcAft>
        <a:buSzPct val="125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FFFFFF"/>
          </a:solidFill>
          <a:uFillTx/>
          <a:latin typeface="Tw Cen MT"/>
        </a:defRPr>
      </a:lvl1pPr>
      <a:lvl2pPr marL="685800" marR="0" lvl="1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FFFFFF"/>
          </a:solidFill>
          <a:uFillTx/>
          <a:latin typeface="Tw Cen MT"/>
        </a:defRPr>
      </a:lvl2pPr>
      <a:lvl3pPr marL="1143000" marR="0" lvl="2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FFFFFF"/>
          </a:solidFill>
          <a:uFillTx/>
          <a:latin typeface="Tw Cen MT"/>
        </a:defRPr>
      </a:lvl3pPr>
      <a:lvl4pPr marL="1600200" marR="0" lvl="3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w Cen MT"/>
        </a:defRPr>
      </a:lvl4pPr>
      <a:lvl5pPr marL="2057400" marR="0" lvl="4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w Cen M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\\DROBO-FS\QuickDrops\JB\PPTX NG\Droplets\LightingOverlay.png">
            <a:extLst>
              <a:ext uri="{FF2B5EF4-FFF2-40B4-BE49-F238E27FC236}">
                <a16:creationId xmlns:a16="http://schemas.microsoft.com/office/drawing/2014/main" id="{9BE5FD57-62D4-662C-21F7-DC15999CFAA1}"/>
              </a:ext>
            </a:extLst>
          </p:cNvPr>
          <p:cNvPicPr>
            <a:picLocks noChangeAspect="1"/>
          </p:cNvPicPr>
          <p:nvPr/>
        </p:nvPicPr>
        <p:blipFill>
          <a:blip r:embed="rId20">
            <a:alphaModFix amt="30000"/>
          </a:blip>
          <a:srcRect/>
          <a:stretch>
            <a:fillRect/>
          </a:stretch>
        </p:blipFill>
        <p:spPr>
          <a:xfrm>
            <a:off x="0" y="0"/>
            <a:ext cx="12192006" cy="68580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" name="Group 7">
            <a:extLst>
              <a:ext uri="{FF2B5EF4-FFF2-40B4-BE49-F238E27FC236}">
                <a16:creationId xmlns:a16="http://schemas.microsoft.com/office/drawing/2014/main" id="{5F4090B1-8611-87A7-589D-3FB4E4E9A6C0}"/>
              </a:ext>
            </a:extLst>
          </p:cNvPr>
          <p:cNvGrpSpPr/>
          <p:nvPr/>
        </p:nvGrpSpPr>
        <p:grpSpPr>
          <a:xfrm>
            <a:off x="-14292" y="0"/>
            <a:ext cx="12053884" cy="6857999"/>
            <a:chOff x="-14292" y="0"/>
            <a:chExt cx="12053884" cy="6857999"/>
          </a:xfrm>
        </p:grpSpPr>
        <p:grpSp>
          <p:nvGrpSpPr>
            <p:cNvPr id="4" name="Group 8">
              <a:extLst>
                <a:ext uri="{FF2B5EF4-FFF2-40B4-BE49-F238E27FC236}">
                  <a16:creationId xmlns:a16="http://schemas.microsoft.com/office/drawing/2014/main" id="{DD8CD95C-FA16-F7E5-4E44-946E23F9E3EA}"/>
                </a:ext>
              </a:extLst>
            </p:cNvPr>
            <p:cNvGrpSpPr/>
            <p:nvPr/>
          </p:nvGrpSpPr>
          <p:grpSpPr>
            <a:xfrm>
              <a:off x="-14292" y="0"/>
              <a:ext cx="1220797" cy="6857999"/>
              <a:chOff x="-14292" y="0"/>
              <a:chExt cx="1220797" cy="6857999"/>
            </a:xfrm>
          </p:grpSpPr>
          <p:sp>
            <p:nvSpPr>
              <p:cNvPr id="5" name="Rectangle 5">
                <a:extLst>
                  <a:ext uri="{FF2B5EF4-FFF2-40B4-BE49-F238E27FC236}">
                    <a16:creationId xmlns:a16="http://schemas.microsoft.com/office/drawing/2014/main" id="{474F97C0-6379-C82D-9416-92E271D6C1E9}"/>
                  </a:ext>
                </a:extLst>
              </p:cNvPr>
              <p:cNvSpPr/>
              <p:nvPr/>
            </p:nvSpPr>
            <p:spPr>
              <a:xfrm>
                <a:off x="114300" y="4764"/>
                <a:ext cx="23810" cy="2181228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C00B1508-4763-5158-F6C7-1C9D9248545B}"/>
                  </a:ext>
                </a:extLst>
              </p:cNvPr>
              <p:cNvSpPr/>
              <p:nvPr/>
            </p:nvSpPr>
            <p:spPr>
              <a:xfrm>
                <a:off x="33339" y="2176464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val 28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11" y="f10"/>
                      <a:pt x="f10" y="f9"/>
                      <a:pt x="f10" y="f4"/>
                    </a:cubicBezTo>
                    <a:cubicBezTo>
                      <a:pt x="f10" y="f8"/>
                      <a:pt x="f11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E6D10F6-21F6-BF54-8D38-BE0EB486B0C9}"/>
                  </a:ext>
                </a:extLst>
              </p:cNvPr>
              <p:cNvSpPr/>
              <p:nvPr/>
            </p:nvSpPr>
            <p:spPr>
              <a:xfrm>
                <a:off x="28575" y="4021138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C6334A3B-55CC-1DCC-02B3-C21CB473BD6C}"/>
                  </a:ext>
                </a:extLst>
              </p:cNvPr>
              <p:cNvSpPr/>
              <p:nvPr/>
            </p:nvSpPr>
            <p:spPr>
              <a:xfrm>
                <a:off x="200025" y="4764"/>
                <a:ext cx="369883" cy="1811334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1141"/>
                  <a:gd name="f5" fmla="val 218"/>
                  <a:gd name="f6" fmla="val 626"/>
                  <a:gd name="f7" fmla="val 15"/>
                  <a:gd name="f8" fmla="val 623"/>
                  <a:gd name="f9" fmla="val 1135"/>
                  <a:gd name="f10" fmla="*/ f0 1 233"/>
                  <a:gd name="f11" fmla="*/ f1 1 1141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233"/>
                  <a:gd name="f18" fmla="*/ f15 1 1141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233" h="1141">
                    <a:moveTo>
                      <a:pt x="f5" y="f4"/>
                    </a:moveTo>
                    <a:lnTo>
                      <a:pt x="f2" y="f6"/>
                    </a:lnTo>
                    <a:lnTo>
                      <a:pt x="f2" y="f2"/>
                    </a:lnTo>
                    <a:lnTo>
                      <a:pt x="f7" y="f2"/>
                    </a:lnTo>
                    <a:lnTo>
                      <a:pt x="f7" y="f8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2E5EF9AE-F23B-0DFB-8D5B-EF126074BCB8}"/>
                  </a:ext>
                </a:extLst>
              </p:cNvPr>
              <p:cNvSpPr/>
              <p:nvPr/>
            </p:nvSpPr>
            <p:spPr>
              <a:xfrm>
                <a:off x="503240" y="1801816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33"/>
                  <a:gd name="f8" fmla="val 6"/>
                  <a:gd name="f9" fmla="val 4"/>
                  <a:gd name="f10" fmla="val 11"/>
                  <a:gd name="f11" fmla="val 29"/>
                  <a:gd name="f12" fmla="val 36"/>
                  <a:gd name="f13" fmla="val 28"/>
                  <a:gd name="f14" fmla="*/ f0 1 40"/>
                  <a:gd name="f15" fmla="*/ f1 1 40"/>
                  <a:gd name="f16" fmla="val f2"/>
                  <a:gd name="f17" fmla="val f3"/>
                  <a:gd name="f18" fmla="+- f17 0 f16"/>
                  <a:gd name="f19" fmla="*/ f18 1 40"/>
                  <a:gd name="f20" fmla="*/ 0 1 f19"/>
                  <a:gd name="f21" fmla="*/ f17 1 f19"/>
                  <a:gd name="f22" fmla="*/ f20 f14 1"/>
                  <a:gd name="f23" fmla="*/ f21 f14 1"/>
                  <a:gd name="f24" fmla="*/ f21 f15 1"/>
                  <a:gd name="f25" fmla="*/ f20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2" t="f25" r="f23" b="f24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7" y="f2"/>
                      <a:pt x="f3" y="f8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9"/>
                    </a:moveTo>
                    <a:cubicBezTo>
                      <a:pt x="f10" y="f9"/>
                      <a:pt x="f9" y="f10"/>
                      <a:pt x="f9" y="f4"/>
                    </a:cubicBezTo>
                    <a:cubicBezTo>
                      <a:pt x="f9" y="f11"/>
                      <a:pt x="f10" y="f12"/>
                      <a:pt x="f4" y="f12"/>
                    </a:cubicBezTo>
                    <a:cubicBezTo>
                      <a:pt x="f13" y="f12"/>
                      <a:pt x="f12" y="f11"/>
                      <a:pt x="f12" y="f4"/>
                    </a:cubicBezTo>
                    <a:cubicBezTo>
                      <a:pt x="f12" y="f5"/>
                      <a:pt x="f6" y="f9"/>
                      <a:pt x="f4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295CF531-D3B1-3AE3-D8D2-4A044D037B62}"/>
                  </a:ext>
                </a:extLst>
              </p:cNvPr>
              <p:cNvSpPr/>
              <p:nvPr/>
            </p:nvSpPr>
            <p:spPr>
              <a:xfrm>
                <a:off x="285750" y="4764"/>
                <a:ext cx="369883" cy="14303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901"/>
                  <a:gd name="f5" fmla="val 221"/>
                  <a:gd name="f6" fmla="val 383"/>
                  <a:gd name="f7" fmla="val 18"/>
                  <a:gd name="f8" fmla="val 380"/>
                  <a:gd name="f9" fmla="val 895"/>
                  <a:gd name="f10" fmla="*/ f0 1 233"/>
                  <a:gd name="f11" fmla="*/ f1 1 901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233"/>
                  <a:gd name="f18" fmla="*/ f15 1 901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233" h="901">
                    <a:moveTo>
                      <a:pt x="f5" y="f4"/>
                    </a:moveTo>
                    <a:lnTo>
                      <a:pt x="f2" y="f6"/>
                    </a:lnTo>
                    <a:lnTo>
                      <a:pt x="f2" y="f2"/>
                    </a:lnTo>
                    <a:lnTo>
                      <a:pt x="f7" y="f2"/>
                    </a:lnTo>
                    <a:lnTo>
                      <a:pt x="f7" y="f8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59C18B10-3E93-BB60-4164-076EF96672DD}"/>
                  </a:ext>
                </a:extLst>
              </p:cNvPr>
              <p:cNvSpPr/>
              <p:nvPr/>
            </p:nvSpPr>
            <p:spPr>
              <a:xfrm>
                <a:off x="546097" y="0"/>
                <a:ext cx="152403" cy="91280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6"/>
                  <a:gd name="f4" fmla="val 575"/>
                  <a:gd name="f5" fmla="val 78"/>
                  <a:gd name="f6" fmla="val 192"/>
                  <a:gd name="f7" fmla="val 6"/>
                  <a:gd name="f8" fmla="val 15"/>
                  <a:gd name="f9" fmla="val 189"/>
                  <a:gd name="f10" fmla="*/ f0 1 96"/>
                  <a:gd name="f11" fmla="*/ f1 1 575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96"/>
                  <a:gd name="f18" fmla="*/ f15 1 575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96" h="575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84731550-E265-506E-23FE-49C5EBC36034}"/>
                  </a:ext>
                </a:extLst>
              </p:cNvPr>
              <p:cNvSpPr/>
              <p:nvPr/>
            </p:nvSpPr>
            <p:spPr>
              <a:xfrm>
                <a:off x="588965" y="1420813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33"/>
                  <a:gd name="f8" fmla="val 7"/>
                  <a:gd name="f9" fmla="val 4"/>
                  <a:gd name="f10" fmla="val 11"/>
                  <a:gd name="f11" fmla="val 29"/>
                  <a:gd name="f12" fmla="val 36"/>
                  <a:gd name="f13" fmla="*/ f0 1 40"/>
                  <a:gd name="f14" fmla="*/ f1 1 40"/>
                  <a:gd name="f15" fmla="val f2"/>
                  <a:gd name="f16" fmla="val f3"/>
                  <a:gd name="f17" fmla="+- f16 0 f15"/>
                  <a:gd name="f18" fmla="*/ f17 1 40"/>
                  <a:gd name="f19" fmla="*/ 0 1 f18"/>
                  <a:gd name="f20" fmla="*/ f16 1 f18"/>
                  <a:gd name="f21" fmla="*/ f19 f13 1"/>
                  <a:gd name="f22" fmla="*/ f20 f13 1"/>
                  <a:gd name="f23" fmla="*/ f20 f14 1"/>
                  <a:gd name="f24" fmla="*/ f1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7" y="f2"/>
                      <a:pt x="f3" y="f8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9"/>
                    </a:moveTo>
                    <a:cubicBezTo>
                      <a:pt x="f10" y="f9"/>
                      <a:pt x="f9" y="f10"/>
                      <a:pt x="f9" y="f4"/>
                    </a:cubicBezTo>
                    <a:cubicBezTo>
                      <a:pt x="f9" y="f11"/>
                      <a:pt x="f10" y="f12"/>
                      <a:pt x="f4" y="f12"/>
                    </a:cubicBezTo>
                    <a:cubicBezTo>
                      <a:pt x="f11" y="f12"/>
                      <a:pt x="f12" y="f11"/>
                      <a:pt x="f12" y="f4"/>
                    </a:cubicBezTo>
                    <a:cubicBezTo>
                      <a:pt x="f12" y="f5"/>
                      <a:pt x="f6" y="f9"/>
                      <a:pt x="f4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3" name="Freeform 13">
                <a:extLst>
                  <a:ext uri="{FF2B5EF4-FFF2-40B4-BE49-F238E27FC236}">
                    <a16:creationId xmlns:a16="http://schemas.microsoft.com/office/drawing/2014/main" id="{9D936334-82A4-D6FF-EDF1-4E5B7626B5ED}"/>
                  </a:ext>
                </a:extLst>
              </p:cNvPr>
              <p:cNvSpPr/>
              <p:nvPr/>
            </p:nvSpPr>
            <p:spPr>
              <a:xfrm>
                <a:off x="588965" y="90329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31C8E4DA-3AAB-EDAC-247B-8707DDFA5AEB}"/>
                  </a:ext>
                </a:extLst>
              </p:cNvPr>
              <p:cNvSpPr/>
              <p:nvPr/>
            </p:nvSpPr>
            <p:spPr>
              <a:xfrm>
                <a:off x="641351" y="0"/>
                <a:ext cx="422279" cy="52705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6"/>
                  <a:gd name="f4" fmla="val 332"/>
                  <a:gd name="f5" fmla="val 257"/>
                  <a:gd name="f6" fmla="val 48"/>
                  <a:gd name="f7" fmla="val 123"/>
                  <a:gd name="f8" fmla="val 6"/>
                  <a:gd name="f9" fmla="val 15"/>
                  <a:gd name="f10" fmla="val 63"/>
                  <a:gd name="f11" fmla="val 114"/>
                  <a:gd name="f12" fmla="val 320"/>
                  <a:gd name="f13" fmla="*/ f0 1 266"/>
                  <a:gd name="f14" fmla="*/ f1 1 332"/>
                  <a:gd name="f15" fmla="val f2"/>
                  <a:gd name="f16" fmla="val f3"/>
                  <a:gd name="f17" fmla="val f4"/>
                  <a:gd name="f18" fmla="+- f17 0 f15"/>
                  <a:gd name="f19" fmla="+- f16 0 f15"/>
                  <a:gd name="f20" fmla="*/ f19 1 266"/>
                  <a:gd name="f21" fmla="*/ f18 1 332"/>
                  <a:gd name="f22" fmla="*/ 0 1 f20"/>
                  <a:gd name="f23" fmla="*/ f16 1 f20"/>
                  <a:gd name="f24" fmla="*/ 0 1 f21"/>
                  <a:gd name="f25" fmla="*/ f17 1 f21"/>
                  <a:gd name="f26" fmla="*/ f22 f13 1"/>
                  <a:gd name="f27" fmla="*/ f23 f13 1"/>
                  <a:gd name="f28" fmla="*/ f25 f14 1"/>
                  <a:gd name="f29" fmla="*/ f24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6" t="f29" r="f27" b="f28"/>
                <a:pathLst>
                  <a:path w="266" h="332">
                    <a:moveTo>
                      <a:pt x="f5" y="f4"/>
                    </a:moveTo>
                    <a:lnTo>
                      <a:pt x="f6" y="f7"/>
                    </a:lnTo>
                    <a:lnTo>
                      <a:pt x="f2" y="f8"/>
                    </a:lnTo>
                    <a:lnTo>
                      <a:pt x="f9" y="f2"/>
                    </a:lnTo>
                    <a:lnTo>
                      <a:pt x="f10" y="f11"/>
                    </a:lnTo>
                    <a:lnTo>
                      <a:pt x="f3" y="f12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87B2A858-7F14-1197-755B-065E7DD8DECE}"/>
                  </a:ext>
                </a:extLst>
              </p:cNvPr>
              <p:cNvSpPr/>
              <p:nvPr/>
            </p:nvSpPr>
            <p:spPr>
              <a:xfrm>
                <a:off x="1020763" y="488947"/>
                <a:ext cx="161921" cy="14763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4"/>
                  <a:gd name="f4" fmla="val 31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0"/>
                  <a:gd name="f12" fmla="val 10"/>
                  <a:gd name="f13" fmla="val 4"/>
                  <a:gd name="f14" fmla="val 1"/>
                  <a:gd name="f15" fmla="val 21"/>
                  <a:gd name="f16" fmla="val 25"/>
                  <a:gd name="f17" fmla="val 28"/>
                  <a:gd name="f18" fmla="val 14"/>
                  <a:gd name="f19" fmla="val 11"/>
                  <a:gd name="f20" fmla="val 5"/>
                  <a:gd name="f21" fmla="val 7"/>
                  <a:gd name="f22" fmla="val 12"/>
                  <a:gd name="f23" fmla="val 19"/>
                  <a:gd name="f24" fmla="val 24"/>
                  <a:gd name="f25" fmla="val 26"/>
                  <a:gd name="f26" fmla="val 23"/>
                  <a:gd name="f27" fmla="*/ f0 1 34"/>
                  <a:gd name="f28" fmla="*/ f1 1 31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4"/>
                  <a:gd name="f35" fmla="*/ f32 1 31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4" h="31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5" y="f2"/>
                      <a:pt x="f16" y="f14"/>
                      <a:pt x="f17" y="f13"/>
                    </a:cubicBezTo>
                    <a:cubicBezTo>
                      <a:pt x="f3" y="f12"/>
                      <a:pt x="f3" y="f11"/>
                      <a:pt x="f17" y="f10"/>
                    </a:cubicBezTo>
                    <a:cubicBezTo>
                      <a:pt x="f16" y="f8"/>
                      <a:pt x="f15" y="f4"/>
                      <a:pt x="f5" y="f4"/>
                    </a:cubicBezTo>
                    <a:close/>
                    <a:moveTo>
                      <a:pt x="f5" y="f13"/>
                    </a:moveTo>
                    <a:cubicBezTo>
                      <a:pt x="f18" y="f13"/>
                      <a:pt x="f19" y="f20"/>
                      <a:pt x="f7" y="f21"/>
                    </a:cubicBezTo>
                    <a:cubicBezTo>
                      <a:pt x="f13" y="f22"/>
                      <a:pt x="f13" y="f23"/>
                      <a:pt x="f7" y="f24"/>
                    </a:cubicBezTo>
                    <a:cubicBezTo>
                      <a:pt x="f19" y="f25"/>
                      <a:pt x="f18" y="f10"/>
                      <a:pt x="f5" y="f10"/>
                    </a:cubicBezTo>
                    <a:cubicBezTo>
                      <a:pt x="f11" y="f10"/>
                      <a:pt x="f26" y="f25"/>
                      <a:pt x="f16" y="f24"/>
                    </a:cubicBezTo>
                    <a:cubicBezTo>
                      <a:pt x="f8" y="f23"/>
                      <a:pt x="f8" y="f22"/>
                      <a:pt x="f16" y="f21"/>
                    </a:cubicBezTo>
                    <a:cubicBezTo>
                      <a:pt x="f26" y="f20"/>
                      <a:pt x="f11" y="f13"/>
                      <a:pt x="f5" y="f1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6" name="Line 16">
                <a:extLst>
                  <a:ext uri="{FF2B5EF4-FFF2-40B4-BE49-F238E27FC236}">
                    <a16:creationId xmlns:a16="http://schemas.microsoft.com/office/drawing/2014/main" id="{16E29E98-BAB0-13A0-93D7-7D4E82DFF028}"/>
                  </a:ext>
                </a:extLst>
              </p:cNvPr>
              <p:cNvSpPr/>
              <p:nvPr/>
            </p:nvSpPr>
            <p:spPr>
              <a:xfrm>
                <a:off x="-4764" y="9528"/>
                <a:ext cx="0" cy="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ss"/>
                  <a:gd name="f6" fmla="val 0"/>
                  <a:gd name="f7" fmla="+- 0 0 -180"/>
                  <a:gd name="f8" fmla="+- 0 0 -360"/>
                  <a:gd name="f9" fmla="abs f3"/>
                  <a:gd name="f10" fmla="abs f4"/>
                  <a:gd name="f11" fmla="abs f5"/>
                  <a:gd name="f12" fmla="val f6"/>
                  <a:gd name="f13" fmla="*/ f7 f0 1"/>
                  <a:gd name="f14" fmla="*/ f8 f0 1"/>
                  <a:gd name="f15" fmla="?: f9 f3 1"/>
                  <a:gd name="f16" fmla="?: f10 f4 1"/>
                  <a:gd name="f17" fmla="?: f11 f5 1"/>
                  <a:gd name="f18" fmla="*/ f13 1 f2"/>
                  <a:gd name="f19" fmla="*/ f14 1 f2"/>
                  <a:gd name="f20" fmla="*/ f15 1 21600"/>
                  <a:gd name="f21" fmla="*/ f16 1 21600"/>
                  <a:gd name="f22" fmla="*/ 21600 f15 1"/>
                  <a:gd name="f23" fmla="*/ 21600 f16 1"/>
                  <a:gd name="f24" fmla="+- f18 0 f1"/>
                  <a:gd name="f25" fmla="+- f19 0 f1"/>
                  <a:gd name="f26" fmla="min f21 f20"/>
                  <a:gd name="f27" fmla="*/ f22 1 f17"/>
                  <a:gd name="f28" fmla="*/ f23 1 f17"/>
                  <a:gd name="f29" fmla="val f27"/>
                  <a:gd name="f30" fmla="val f28"/>
                  <a:gd name="f31" fmla="*/ f6 f26 1"/>
                  <a:gd name="f32" fmla="*/ f27 f26 1"/>
                  <a:gd name="f33" fmla="*/ f28 f26 1"/>
                  <a:gd name="f34" fmla="*/ f12 f26 1"/>
                  <a:gd name="f35" fmla="*/ f29 f26 1"/>
                  <a:gd name="f36" fmla="*/ f30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4">
                    <a:pos x="f34" y="f34"/>
                  </a:cxn>
                  <a:cxn ang="f25">
                    <a:pos x="f35" y="f36"/>
                  </a:cxn>
                </a:cxnLst>
                <a:rect l="f31" t="f31" r="f32" b="f33"/>
                <a:pathLst>
                  <a:path>
                    <a:moveTo>
                      <a:pt x="f34" y="f34"/>
                    </a:moveTo>
                    <a:lnTo>
                      <a:pt x="f35" y="f36"/>
                    </a:lnTo>
                  </a:path>
                </a:pathLst>
              </a:custGeom>
              <a:noFill/>
              <a:ln w="18" cap="flat">
                <a:solidFill>
                  <a:srgbClr val="FFFFFF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A0B81650-9EA3-626C-1832-162DBB45FED5}"/>
                  </a:ext>
                </a:extLst>
              </p:cNvPr>
              <p:cNvSpPr/>
              <p:nvPr/>
            </p:nvSpPr>
            <p:spPr>
              <a:xfrm>
                <a:off x="9528" y="1801816"/>
                <a:ext cx="123828" cy="12700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78"/>
                  <a:gd name="f4" fmla="val 80"/>
                  <a:gd name="f5" fmla="val 6"/>
                  <a:gd name="f6" fmla="val 71"/>
                  <a:gd name="f7" fmla="val 69"/>
                  <a:gd name="f8" fmla="val 9"/>
                  <a:gd name="f9" fmla="*/ f0 1 78"/>
                  <a:gd name="f10" fmla="*/ f1 1 80"/>
                  <a:gd name="f11" fmla="val f2"/>
                  <a:gd name="f12" fmla="val f3"/>
                  <a:gd name="f13" fmla="val f4"/>
                  <a:gd name="f14" fmla="+- f13 0 f11"/>
                  <a:gd name="f15" fmla="+- f12 0 f11"/>
                  <a:gd name="f16" fmla="*/ f15 1 78"/>
                  <a:gd name="f17" fmla="*/ f14 1 80"/>
                  <a:gd name="f18" fmla="*/ 0 1 f16"/>
                  <a:gd name="f19" fmla="*/ f12 1 f16"/>
                  <a:gd name="f20" fmla="*/ 0 1 f17"/>
                  <a:gd name="f21" fmla="*/ f13 1 f17"/>
                  <a:gd name="f22" fmla="*/ f18 f9 1"/>
                  <a:gd name="f23" fmla="*/ f19 f9 1"/>
                  <a:gd name="f24" fmla="*/ f21 f10 1"/>
                  <a:gd name="f25" fmla="*/ f20 f1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2" t="f25" r="f23" b="f24"/>
                <a:pathLst>
                  <a:path w="78" h="80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42923895-B2EF-C682-9DAC-D5CDBC092FD9}"/>
                  </a:ext>
                </a:extLst>
              </p:cNvPr>
              <p:cNvSpPr/>
              <p:nvPr/>
            </p:nvSpPr>
            <p:spPr>
              <a:xfrm>
                <a:off x="-9528" y="3549645"/>
                <a:ext cx="147639" cy="481010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3"/>
                  <a:gd name="f4" fmla="val 303"/>
                  <a:gd name="f5" fmla="val 78"/>
                  <a:gd name="f6" fmla="val 12"/>
                  <a:gd name="f7" fmla="val 69"/>
                  <a:gd name="f8" fmla="*/ f0 1 93"/>
                  <a:gd name="f9" fmla="*/ f1 1 303"/>
                  <a:gd name="f10" fmla="val f2"/>
                  <a:gd name="f11" fmla="val f3"/>
                  <a:gd name="f12" fmla="val f4"/>
                  <a:gd name="f13" fmla="+- f12 0 f10"/>
                  <a:gd name="f14" fmla="+- f11 0 f10"/>
                  <a:gd name="f15" fmla="*/ f14 1 93"/>
                  <a:gd name="f16" fmla="*/ f13 1 303"/>
                  <a:gd name="f17" fmla="*/ 0 1 f15"/>
                  <a:gd name="f18" fmla="*/ f11 1 f15"/>
                  <a:gd name="f19" fmla="*/ 0 1 f16"/>
                  <a:gd name="f20" fmla="*/ f12 1 f16"/>
                  <a:gd name="f21" fmla="*/ f17 f8 1"/>
                  <a:gd name="f22" fmla="*/ f18 f8 1"/>
                  <a:gd name="f23" fmla="*/ f20 f9 1"/>
                  <a:gd name="f24" fmla="*/ f19 f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93" h="303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5"/>
                    </a:lnTo>
                    <a:lnTo>
                      <a:pt x="f2" y="f6"/>
                    </a:lnTo>
                    <a:lnTo>
                      <a:pt x="f6" y="f2"/>
                    </a:lnTo>
                    <a:lnTo>
                      <a:pt x="f3" y="f7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01C3338E-F0C1-FCD2-B9FC-C427ECAF3F64}"/>
                  </a:ext>
                </a:extLst>
              </p:cNvPr>
              <p:cNvSpPr/>
              <p:nvPr/>
            </p:nvSpPr>
            <p:spPr>
              <a:xfrm>
                <a:off x="128582" y="1382709"/>
                <a:ext cx="142875" cy="47624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0"/>
                  <a:gd name="f4" fmla="val 300"/>
                  <a:gd name="f5" fmla="val 78"/>
                  <a:gd name="f6" fmla="val 84"/>
                  <a:gd name="f7" fmla="val 9"/>
                  <a:gd name="f8" fmla="val 81"/>
                  <a:gd name="f9" fmla="*/ f0 1 90"/>
                  <a:gd name="f10" fmla="*/ f1 1 300"/>
                  <a:gd name="f11" fmla="val f2"/>
                  <a:gd name="f12" fmla="val f3"/>
                  <a:gd name="f13" fmla="val f4"/>
                  <a:gd name="f14" fmla="+- f13 0 f11"/>
                  <a:gd name="f15" fmla="+- f12 0 f11"/>
                  <a:gd name="f16" fmla="*/ f15 1 90"/>
                  <a:gd name="f17" fmla="*/ f14 1 300"/>
                  <a:gd name="f18" fmla="*/ 0 1 f16"/>
                  <a:gd name="f19" fmla="*/ f12 1 f16"/>
                  <a:gd name="f20" fmla="*/ 0 1 f17"/>
                  <a:gd name="f21" fmla="*/ f13 1 f17"/>
                  <a:gd name="f22" fmla="*/ f18 f9 1"/>
                  <a:gd name="f23" fmla="*/ f19 f9 1"/>
                  <a:gd name="f24" fmla="*/ f21 f10 1"/>
                  <a:gd name="f25" fmla="*/ f20 f1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2" t="f25" r="f23" b="f24"/>
                <a:pathLst>
                  <a:path w="90" h="300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00A6E43A-1FFD-AD49-607C-7CF2BAC60A83}"/>
                  </a:ext>
                </a:extLst>
              </p:cNvPr>
              <p:cNvSpPr/>
              <p:nvPr/>
            </p:nvSpPr>
            <p:spPr>
              <a:xfrm>
                <a:off x="204789" y="1849438"/>
                <a:ext cx="114300" cy="107954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4"/>
                  <a:gd name="f4" fmla="val 23"/>
                  <a:gd name="f5" fmla="val 12"/>
                  <a:gd name="f6" fmla="val 6"/>
                  <a:gd name="f7" fmla="val 18"/>
                  <a:gd name="f8" fmla="val 5"/>
                  <a:gd name="f9" fmla="val 4"/>
                  <a:gd name="f10" fmla="val 8"/>
                  <a:gd name="f11" fmla="val 16"/>
                  <a:gd name="f12" fmla="val 19"/>
                  <a:gd name="f13" fmla="val 20"/>
                  <a:gd name="f14" fmla="*/ f0 1 24"/>
                  <a:gd name="f15" fmla="*/ f1 1 23"/>
                  <a:gd name="f16" fmla="val f2"/>
                  <a:gd name="f17" fmla="val f3"/>
                  <a:gd name="f18" fmla="val f4"/>
                  <a:gd name="f19" fmla="+- f18 0 f16"/>
                  <a:gd name="f20" fmla="+- f17 0 f16"/>
                  <a:gd name="f21" fmla="*/ f20 1 24"/>
                  <a:gd name="f22" fmla="*/ f19 1 23"/>
                  <a:gd name="f23" fmla="*/ 0 1 f21"/>
                  <a:gd name="f24" fmla="*/ f17 1 f21"/>
                  <a:gd name="f25" fmla="*/ 0 1 f22"/>
                  <a:gd name="f26" fmla="*/ f18 1 f22"/>
                  <a:gd name="f27" fmla="*/ f23 f14 1"/>
                  <a:gd name="f28" fmla="*/ f24 f14 1"/>
                  <a:gd name="f29" fmla="*/ f26 f15 1"/>
                  <a:gd name="f30" fmla="*/ f25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7" t="f30" r="f28" b="f29"/>
                <a:pathLst>
                  <a:path w="24" h="23">
                    <a:moveTo>
                      <a:pt x="f5" y="f4"/>
                    </a:moveTo>
                    <a:cubicBezTo>
                      <a:pt x="f6" y="f4"/>
                      <a:pt x="f2" y="f7"/>
                      <a:pt x="f2" y="f5"/>
                    </a:cubicBezTo>
                    <a:cubicBezTo>
                      <a:pt x="f2" y="f8"/>
                      <a:pt x="f6" y="f2"/>
                      <a:pt x="f5" y="f2"/>
                    </a:cubicBezTo>
                    <a:cubicBezTo>
                      <a:pt x="f7" y="f2"/>
                      <a:pt x="f3" y="f8"/>
                      <a:pt x="f3" y="f5"/>
                    </a:cubicBezTo>
                    <a:cubicBezTo>
                      <a:pt x="f3" y="f7"/>
                      <a:pt x="f7" y="f4"/>
                      <a:pt x="f5" y="f4"/>
                    </a:cubicBezTo>
                    <a:close/>
                    <a:moveTo>
                      <a:pt x="f5" y="f9"/>
                    </a:moveTo>
                    <a:cubicBezTo>
                      <a:pt x="f10" y="f9"/>
                      <a:pt x="f9" y="f10"/>
                      <a:pt x="f9" y="f5"/>
                    </a:cubicBezTo>
                    <a:cubicBezTo>
                      <a:pt x="f9" y="f11"/>
                      <a:pt x="f10" y="f12"/>
                      <a:pt x="f5" y="f12"/>
                    </a:cubicBezTo>
                    <a:cubicBezTo>
                      <a:pt x="f11" y="f12"/>
                      <a:pt x="f13" y="f11"/>
                      <a:pt x="f13" y="f5"/>
                    </a:cubicBezTo>
                    <a:cubicBezTo>
                      <a:pt x="f13" y="f10"/>
                      <a:pt x="f11" y="f9"/>
                      <a:pt x="f5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1" name="Rectangle 21">
                <a:extLst>
                  <a:ext uri="{FF2B5EF4-FFF2-40B4-BE49-F238E27FC236}">
                    <a16:creationId xmlns:a16="http://schemas.microsoft.com/office/drawing/2014/main" id="{C80C6B4E-898D-4840-0A7A-BCD8E533D968}"/>
                  </a:ext>
                </a:extLst>
              </p:cNvPr>
              <p:cNvSpPr/>
              <p:nvPr/>
            </p:nvSpPr>
            <p:spPr>
              <a:xfrm>
                <a:off x="133346" y="4662489"/>
                <a:ext cx="23810" cy="2181228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89E141A9-2271-84AD-45DB-B0E7243EA9F0}"/>
                  </a:ext>
                </a:extLst>
              </p:cNvPr>
              <p:cNvSpPr/>
              <p:nvPr/>
            </p:nvSpPr>
            <p:spPr>
              <a:xfrm>
                <a:off x="223835" y="5041901"/>
                <a:ext cx="369883" cy="180181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1135"/>
                  <a:gd name="f5" fmla="val 15"/>
                  <a:gd name="f6" fmla="val 515"/>
                  <a:gd name="f7" fmla="val 512"/>
                  <a:gd name="f8" fmla="val 218"/>
                  <a:gd name="f9" fmla="val 6"/>
                  <a:gd name="f10" fmla="val 518"/>
                  <a:gd name="f11" fmla="*/ f0 1 233"/>
                  <a:gd name="f12" fmla="*/ f1 1 1135"/>
                  <a:gd name="f13" fmla="val f2"/>
                  <a:gd name="f14" fmla="val f3"/>
                  <a:gd name="f15" fmla="val f4"/>
                  <a:gd name="f16" fmla="+- f15 0 f13"/>
                  <a:gd name="f17" fmla="+- f14 0 f13"/>
                  <a:gd name="f18" fmla="*/ f17 1 233"/>
                  <a:gd name="f19" fmla="*/ f16 1 1135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233" h="1135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3" name="Freeform 23">
                <a:extLst>
                  <a:ext uri="{FF2B5EF4-FFF2-40B4-BE49-F238E27FC236}">
                    <a16:creationId xmlns:a16="http://schemas.microsoft.com/office/drawing/2014/main" id="{FF574C76-2DA1-8333-1FFA-7C6F39B13C75}"/>
                  </a:ext>
                </a:extLst>
              </p:cNvPr>
              <p:cNvSpPr/>
              <p:nvPr/>
            </p:nvSpPr>
            <p:spPr>
              <a:xfrm>
                <a:off x="52385" y="448151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val 28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11" y="f10"/>
                      <a:pt x="f10" y="f9"/>
                      <a:pt x="f10" y="f4"/>
                    </a:cubicBezTo>
                    <a:cubicBezTo>
                      <a:pt x="f10" y="f8"/>
                      <a:pt x="f11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4" name="Freeform 24">
                <a:extLst>
                  <a:ext uri="{FF2B5EF4-FFF2-40B4-BE49-F238E27FC236}">
                    <a16:creationId xmlns:a16="http://schemas.microsoft.com/office/drawing/2014/main" id="{AE2B0CA1-7A79-D751-FE59-6223FF8301BC}"/>
                  </a:ext>
                </a:extLst>
              </p:cNvPr>
              <p:cNvSpPr/>
              <p:nvPr/>
            </p:nvSpPr>
            <p:spPr>
              <a:xfrm>
                <a:off x="-14292" y="5627683"/>
                <a:ext cx="85725" cy="121602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54"/>
                  <a:gd name="f4" fmla="val 766"/>
                  <a:gd name="f5" fmla="val 36"/>
                  <a:gd name="f6" fmla="val 149"/>
                  <a:gd name="f7" fmla="val 3"/>
                  <a:gd name="f8" fmla="val 18"/>
                  <a:gd name="f9" fmla="val 146"/>
                  <a:gd name="f10" fmla="*/ f0 1 54"/>
                  <a:gd name="f11" fmla="*/ f1 1 766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54"/>
                  <a:gd name="f18" fmla="*/ f15 1 766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54" h="766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C633CBF5-D2BD-9204-7E6D-C1EF7463FC17}"/>
                  </a:ext>
                </a:extLst>
              </p:cNvPr>
              <p:cNvSpPr/>
              <p:nvPr/>
            </p:nvSpPr>
            <p:spPr>
              <a:xfrm>
                <a:off x="527051" y="4867278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6" name="Freeform 26">
                <a:extLst>
                  <a:ext uri="{FF2B5EF4-FFF2-40B4-BE49-F238E27FC236}">
                    <a16:creationId xmlns:a16="http://schemas.microsoft.com/office/drawing/2014/main" id="{3427CD5E-A2B6-82E0-22E2-F063E1DCC1EB}"/>
                  </a:ext>
                </a:extLst>
              </p:cNvPr>
              <p:cNvSpPr/>
              <p:nvPr/>
            </p:nvSpPr>
            <p:spPr>
              <a:xfrm>
                <a:off x="309560" y="5422904"/>
                <a:ext cx="374647" cy="1425577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6"/>
                  <a:gd name="f4" fmla="val 898"/>
                  <a:gd name="f5" fmla="val 18"/>
                  <a:gd name="f6" fmla="val 515"/>
                  <a:gd name="f7" fmla="val 3"/>
                  <a:gd name="f8" fmla="val 512"/>
                  <a:gd name="f9" fmla="val 221"/>
                  <a:gd name="f10" fmla="val 6"/>
                  <a:gd name="f11" fmla="val 518"/>
                  <a:gd name="f12" fmla="*/ f0 1 236"/>
                  <a:gd name="f13" fmla="*/ f1 1 898"/>
                  <a:gd name="f14" fmla="val f2"/>
                  <a:gd name="f15" fmla="val f3"/>
                  <a:gd name="f16" fmla="val f4"/>
                  <a:gd name="f17" fmla="+- f16 0 f14"/>
                  <a:gd name="f18" fmla="+- f15 0 f14"/>
                  <a:gd name="f19" fmla="*/ f18 1 236"/>
                  <a:gd name="f20" fmla="*/ f17 1 898"/>
                  <a:gd name="f21" fmla="*/ 0 1 f19"/>
                  <a:gd name="f22" fmla="*/ f15 1 f19"/>
                  <a:gd name="f23" fmla="*/ 0 1 f20"/>
                  <a:gd name="f24" fmla="*/ f16 1 f20"/>
                  <a:gd name="f25" fmla="*/ f21 f12 1"/>
                  <a:gd name="f26" fmla="*/ f22 f12 1"/>
                  <a:gd name="f27" fmla="*/ f24 f13 1"/>
                  <a:gd name="f28" fmla="*/ f23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5" t="f28" r="f26" b="f27"/>
                <a:pathLst>
                  <a:path w="236" h="898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5" y="f11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7" name="Freeform 27">
                <a:extLst>
                  <a:ext uri="{FF2B5EF4-FFF2-40B4-BE49-F238E27FC236}">
                    <a16:creationId xmlns:a16="http://schemas.microsoft.com/office/drawing/2014/main" id="{4B9A0034-8232-C304-F121-499BE3C0AF23}"/>
                  </a:ext>
                </a:extLst>
              </p:cNvPr>
              <p:cNvSpPr/>
              <p:nvPr/>
            </p:nvSpPr>
            <p:spPr>
              <a:xfrm>
                <a:off x="569908" y="5945191"/>
                <a:ext cx="152403" cy="91280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6"/>
                  <a:gd name="f4" fmla="val 575"/>
                  <a:gd name="f5" fmla="val 15"/>
                  <a:gd name="f6" fmla="val 569"/>
                  <a:gd name="f7" fmla="val 81"/>
                  <a:gd name="f8" fmla="val 383"/>
                  <a:gd name="f9" fmla="val 386"/>
                  <a:gd name="f10" fmla="*/ f0 1 96"/>
                  <a:gd name="f11" fmla="*/ f1 1 575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96"/>
                  <a:gd name="f18" fmla="*/ f15 1 575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96" h="575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C7BBDFE1-5079-1233-52D6-18655216F1FA}"/>
                  </a:ext>
                </a:extLst>
              </p:cNvPr>
              <p:cNvSpPr/>
              <p:nvPr/>
            </p:nvSpPr>
            <p:spPr>
              <a:xfrm>
                <a:off x="612776" y="524669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9" name="Freeform 29">
                <a:extLst>
                  <a:ext uri="{FF2B5EF4-FFF2-40B4-BE49-F238E27FC236}">
                    <a16:creationId xmlns:a16="http://schemas.microsoft.com/office/drawing/2014/main" id="{6955F7D5-DF8A-8343-E47C-DA5F6AAF7F82}"/>
                  </a:ext>
                </a:extLst>
              </p:cNvPr>
              <p:cNvSpPr/>
              <p:nvPr/>
            </p:nvSpPr>
            <p:spPr>
              <a:xfrm>
                <a:off x="612776" y="5764213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0" name="Freeform 30">
                <a:extLst>
                  <a:ext uri="{FF2B5EF4-FFF2-40B4-BE49-F238E27FC236}">
                    <a16:creationId xmlns:a16="http://schemas.microsoft.com/office/drawing/2014/main" id="{4592B4F7-D695-9904-A5A1-9246D03F75D3}"/>
                  </a:ext>
                </a:extLst>
              </p:cNvPr>
              <p:cNvSpPr/>
              <p:nvPr/>
            </p:nvSpPr>
            <p:spPr>
              <a:xfrm>
                <a:off x="669926" y="6330948"/>
                <a:ext cx="417515" cy="517522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6"/>
                  <a:gd name="f5" fmla="val 15"/>
                  <a:gd name="f6" fmla="val 320"/>
                  <a:gd name="f7" fmla="val 45"/>
                  <a:gd name="f8" fmla="val 206"/>
                  <a:gd name="f9" fmla="val 48"/>
                  <a:gd name="f10" fmla="val 254"/>
                  <a:gd name="f11" fmla="val 12"/>
                  <a:gd name="f12" fmla="val 60"/>
                  <a:gd name="f13" fmla="val 215"/>
                  <a:gd name="f14" fmla="*/ f0 1 263"/>
                  <a:gd name="f15" fmla="*/ f1 1 326"/>
                  <a:gd name="f16" fmla="val f2"/>
                  <a:gd name="f17" fmla="val f3"/>
                  <a:gd name="f18" fmla="val f4"/>
                  <a:gd name="f19" fmla="+- f18 0 f16"/>
                  <a:gd name="f20" fmla="+- f17 0 f16"/>
                  <a:gd name="f21" fmla="*/ f20 1 263"/>
                  <a:gd name="f22" fmla="*/ f19 1 326"/>
                  <a:gd name="f23" fmla="*/ 0 1 f21"/>
                  <a:gd name="f24" fmla="*/ f17 1 f21"/>
                  <a:gd name="f25" fmla="*/ 0 1 f22"/>
                  <a:gd name="f26" fmla="*/ f18 1 f22"/>
                  <a:gd name="f27" fmla="*/ f23 f14 1"/>
                  <a:gd name="f28" fmla="*/ f24 f14 1"/>
                  <a:gd name="f29" fmla="*/ f26 f15 1"/>
                  <a:gd name="f30" fmla="*/ f25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7" t="f30" r="f28" b="f29"/>
                <a:pathLst>
                  <a:path w="263" h="326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8"/>
                    </a:lnTo>
                    <a:lnTo>
                      <a:pt x="f10" y="f2"/>
                    </a:lnTo>
                    <a:lnTo>
                      <a:pt x="f3" y="f11"/>
                    </a:lnTo>
                    <a:lnTo>
                      <a:pt x="f12" y="f13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6E945F8A-DA6F-D16A-E331-C92CB8FA6D18}"/>
                  </a:ext>
                </a:extLst>
              </p:cNvPr>
              <p:cNvSpPr/>
              <p:nvPr/>
            </p:nvSpPr>
            <p:spPr>
              <a:xfrm>
                <a:off x="1049338" y="6221413"/>
                <a:ext cx="157167" cy="14763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1"/>
                  <a:gd name="f5" fmla="val 16"/>
                  <a:gd name="f6" fmla="val 12"/>
                  <a:gd name="f7" fmla="val 8"/>
                  <a:gd name="f8" fmla="val 29"/>
                  <a:gd name="f9" fmla="val 5"/>
                  <a:gd name="f10" fmla="val 26"/>
                  <a:gd name="f11" fmla="val 2"/>
                  <a:gd name="f12" fmla="val 24"/>
                  <a:gd name="f13" fmla="val 20"/>
                  <a:gd name="f14" fmla="val 15"/>
                  <a:gd name="f15" fmla="val 11"/>
                  <a:gd name="f16" fmla="val 7"/>
                  <a:gd name="f17" fmla="val 4"/>
                  <a:gd name="f18" fmla="val 1"/>
                  <a:gd name="f19" fmla="val 27"/>
                  <a:gd name="f20" fmla="val 10"/>
                  <a:gd name="f21" fmla="val 13"/>
                  <a:gd name="f22" fmla="val 6"/>
                  <a:gd name="f23" fmla="val 9"/>
                  <a:gd name="f24" fmla="val 19"/>
                  <a:gd name="f25" fmla="val 21"/>
                  <a:gd name="f26" fmla="val 22"/>
                  <a:gd name="f27" fmla="*/ f0 1 33"/>
                  <a:gd name="f28" fmla="*/ f1 1 31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3"/>
                  <a:gd name="f35" fmla="*/ f32 1 31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3" h="31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11" y="f12"/>
                      <a:pt x="f2" y="f13"/>
                      <a:pt x="f2" y="f14"/>
                    </a:cubicBezTo>
                    <a:cubicBezTo>
                      <a:pt x="f2" y="f15"/>
                      <a:pt x="f11" y="f16"/>
                      <a:pt x="f9" y="f17"/>
                    </a:cubicBezTo>
                    <a:cubicBezTo>
                      <a:pt x="f7" y="f18"/>
                      <a:pt x="f6" y="f2"/>
                      <a:pt x="f5" y="f2"/>
                    </a:cubicBezTo>
                    <a:cubicBezTo>
                      <a:pt x="f13" y="f2"/>
                      <a:pt x="f12" y="f18"/>
                      <a:pt x="f19" y="f17"/>
                    </a:cubicBezTo>
                    <a:cubicBezTo>
                      <a:pt x="f3" y="f20"/>
                      <a:pt x="f3" y="f13"/>
                      <a:pt x="f19" y="f10"/>
                    </a:cubicBezTo>
                    <a:cubicBezTo>
                      <a:pt x="f12" y="f8"/>
                      <a:pt x="f13" y="f4"/>
                      <a:pt x="f5" y="f4"/>
                    </a:cubicBezTo>
                    <a:close/>
                    <a:moveTo>
                      <a:pt x="f5" y="f17"/>
                    </a:moveTo>
                    <a:cubicBezTo>
                      <a:pt x="f21" y="f17"/>
                      <a:pt x="f20" y="f9"/>
                      <a:pt x="f7" y="f16"/>
                    </a:cubicBezTo>
                    <a:cubicBezTo>
                      <a:pt x="f22" y="f23"/>
                      <a:pt x="f17" y="f6"/>
                      <a:pt x="f17" y="f14"/>
                    </a:cubicBezTo>
                    <a:cubicBezTo>
                      <a:pt x="f17" y="f24"/>
                      <a:pt x="f22" y="f25"/>
                      <a:pt x="f7" y="f12"/>
                    </a:cubicBezTo>
                    <a:cubicBezTo>
                      <a:pt x="f20" y="f10"/>
                      <a:pt x="f21" y="f19"/>
                      <a:pt x="f5" y="f19"/>
                    </a:cubicBezTo>
                    <a:cubicBezTo>
                      <a:pt x="f24" y="f19"/>
                      <a:pt x="f26" y="f10"/>
                      <a:pt x="f12" y="f12"/>
                    </a:cubicBezTo>
                    <a:cubicBezTo>
                      <a:pt x="f8" y="f24"/>
                      <a:pt x="f8" y="f6"/>
                      <a:pt x="f12" y="f16"/>
                    </a:cubicBezTo>
                    <a:cubicBezTo>
                      <a:pt x="f26" y="f9"/>
                      <a:pt x="f24" y="f17"/>
                      <a:pt x="f5" y="f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</p:grpSp>
        <p:grpSp>
          <p:nvGrpSpPr>
            <p:cNvPr id="32" name="Group 9">
              <a:extLst>
                <a:ext uri="{FF2B5EF4-FFF2-40B4-BE49-F238E27FC236}">
                  <a16:creationId xmlns:a16="http://schemas.microsoft.com/office/drawing/2014/main" id="{C9A55098-D1FB-8AB5-37AA-C90C132C3C20}"/>
                </a:ext>
              </a:extLst>
            </p:cNvPr>
            <p:cNvGrpSpPr/>
            <p:nvPr/>
          </p:nvGrpSpPr>
          <p:grpSpPr>
            <a:xfrm>
              <a:off x="11364913" y="0"/>
              <a:ext cx="674679" cy="6848481"/>
              <a:chOff x="11364913" y="0"/>
              <a:chExt cx="674679" cy="6848481"/>
            </a:xfrm>
          </p:grpSpPr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F85374A8-8E6E-FCB1-C8A4-1EBC1BC3B6AA}"/>
                  </a:ext>
                </a:extLst>
              </p:cNvPr>
              <p:cNvSpPr/>
              <p:nvPr/>
            </p:nvSpPr>
            <p:spPr>
              <a:xfrm>
                <a:off x="11483977" y="0"/>
                <a:ext cx="417515" cy="51275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3"/>
                  <a:gd name="f5" fmla="val 12"/>
                  <a:gd name="f6" fmla="val 314"/>
                  <a:gd name="f7" fmla="val 203"/>
                  <a:gd name="f8" fmla="val 108"/>
                  <a:gd name="f9" fmla="val 248"/>
                  <a:gd name="f10" fmla="val 6"/>
                  <a:gd name="f11" fmla="val 218"/>
                  <a:gd name="f12" fmla="val 117"/>
                  <a:gd name="f13" fmla="*/ f0 1 263"/>
                  <a:gd name="f14" fmla="*/ f1 1 323"/>
                  <a:gd name="f15" fmla="val f2"/>
                  <a:gd name="f16" fmla="val f3"/>
                  <a:gd name="f17" fmla="val f4"/>
                  <a:gd name="f18" fmla="+- f17 0 f15"/>
                  <a:gd name="f19" fmla="+- f16 0 f15"/>
                  <a:gd name="f20" fmla="*/ f19 1 263"/>
                  <a:gd name="f21" fmla="*/ f18 1 323"/>
                  <a:gd name="f22" fmla="*/ 0 1 f20"/>
                  <a:gd name="f23" fmla="*/ f16 1 f20"/>
                  <a:gd name="f24" fmla="*/ 0 1 f21"/>
                  <a:gd name="f25" fmla="*/ f17 1 f21"/>
                  <a:gd name="f26" fmla="*/ f22 f13 1"/>
                  <a:gd name="f27" fmla="*/ f23 f13 1"/>
                  <a:gd name="f28" fmla="*/ f25 f14 1"/>
                  <a:gd name="f29" fmla="*/ f24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6" t="f29" r="f27" b="f28"/>
                <a:pathLst>
                  <a:path w="263" h="323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11" y="f12"/>
                    </a:lnTo>
                    <a:lnTo>
                      <a:pt x="f11" y="f12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CA88DE91-7FE9-B749-492F-0AB3E08B9745}"/>
                  </a:ext>
                </a:extLst>
              </p:cNvPr>
              <p:cNvSpPr/>
              <p:nvPr/>
            </p:nvSpPr>
            <p:spPr>
              <a:xfrm>
                <a:off x="11364913" y="474665"/>
                <a:ext cx="157167" cy="15240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2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1"/>
                  <a:gd name="f12" fmla="val 11"/>
                  <a:gd name="f13" fmla="val 5"/>
                  <a:gd name="f14" fmla="val 2"/>
                  <a:gd name="f15" fmla="val 25"/>
                  <a:gd name="f16" fmla="val 28"/>
                  <a:gd name="f17" fmla="val 31"/>
                  <a:gd name="f18" fmla="val 8"/>
                  <a:gd name="f19" fmla="val 12"/>
                  <a:gd name="f20" fmla="val 16"/>
                  <a:gd name="f21" fmla="val 20"/>
                  <a:gd name="f22" fmla="val 24"/>
                  <a:gd name="f23" fmla="val 4"/>
                  <a:gd name="f24" fmla="val 14"/>
                  <a:gd name="f25" fmla="val 23"/>
                  <a:gd name="f26" fmla="val 26"/>
                  <a:gd name="f27" fmla="*/ f0 1 33"/>
                  <a:gd name="f28" fmla="*/ f1 1 32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3"/>
                  <a:gd name="f35" fmla="*/ f32 1 32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3" h="32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1" y="f2"/>
                      <a:pt x="f15" y="f14"/>
                      <a:pt x="f16" y="f13"/>
                    </a:cubicBezTo>
                    <a:cubicBezTo>
                      <a:pt x="f17" y="f18"/>
                      <a:pt x="f3" y="f19"/>
                      <a:pt x="f3" y="f20"/>
                    </a:cubicBezTo>
                    <a:cubicBezTo>
                      <a:pt x="f3" y="f21"/>
                      <a:pt x="f17" y="f22"/>
                      <a:pt x="f16" y="f10"/>
                    </a:cubicBezTo>
                    <a:cubicBezTo>
                      <a:pt x="f15" y="f8"/>
                      <a:pt x="f11" y="f4"/>
                      <a:pt x="f5" y="f4"/>
                    </a:cubicBezTo>
                    <a:close/>
                    <a:moveTo>
                      <a:pt x="f5" y="f23"/>
                    </a:moveTo>
                    <a:cubicBezTo>
                      <a:pt x="f24" y="f23"/>
                      <a:pt x="f12" y="f9"/>
                      <a:pt x="f7" y="f18"/>
                    </a:cubicBezTo>
                    <a:cubicBezTo>
                      <a:pt x="f23" y="f19"/>
                      <a:pt x="f23" y="f21"/>
                      <a:pt x="f7" y="f22"/>
                    </a:cubicBezTo>
                    <a:cubicBezTo>
                      <a:pt x="f12" y="f10"/>
                      <a:pt x="f24" y="f16"/>
                      <a:pt x="f5" y="f16"/>
                    </a:cubicBezTo>
                    <a:cubicBezTo>
                      <a:pt x="f21" y="f16"/>
                      <a:pt x="f25" y="f10"/>
                      <a:pt x="f26" y="f22"/>
                    </a:cubicBezTo>
                    <a:cubicBezTo>
                      <a:pt x="f8" y="f21"/>
                      <a:pt x="f8" y="f19"/>
                      <a:pt x="f26" y="f18"/>
                    </a:cubicBezTo>
                    <a:cubicBezTo>
                      <a:pt x="f25" y="f9"/>
                      <a:pt x="f21" y="f23"/>
                      <a:pt x="f5" y="f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33821CD7-66DB-7380-38FF-D67E79370865}"/>
                  </a:ext>
                </a:extLst>
              </p:cNvPr>
              <p:cNvSpPr/>
              <p:nvPr/>
            </p:nvSpPr>
            <p:spPr>
              <a:xfrm>
                <a:off x="11631616" y="1539877"/>
                <a:ext cx="188915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9CAA2F17-2490-0A09-C342-8F761CB6875E}"/>
                  </a:ext>
                </a:extLst>
              </p:cNvPr>
              <p:cNvSpPr/>
              <p:nvPr/>
            </p:nvSpPr>
            <p:spPr>
              <a:xfrm>
                <a:off x="11531598" y="5694361"/>
                <a:ext cx="298451" cy="115410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88"/>
                  <a:gd name="f4" fmla="val 727"/>
                  <a:gd name="f5" fmla="val 15"/>
                  <a:gd name="f6" fmla="val 407"/>
                  <a:gd name="f7" fmla="val 176"/>
                  <a:gd name="f8" fmla="val 6"/>
                  <a:gd name="f9" fmla="val 410"/>
                  <a:gd name="f10" fmla="*/ f0 1 188"/>
                  <a:gd name="f11" fmla="*/ f1 1 727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188"/>
                  <a:gd name="f18" fmla="*/ f15 1 727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188" h="727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8B446DE6-D7BC-FE1E-217B-C63296C5C0B3}"/>
                  </a:ext>
                </a:extLst>
              </p:cNvPr>
              <p:cNvSpPr/>
              <p:nvPr/>
            </p:nvSpPr>
            <p:spPr>
              <a:xfrm>
                <a:off x="11772900" y="5551486"/>
                <a:ext cx="157167" cy="15557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17"/>
                  <a:gd name="f5" fmla="val 8"/>
                  <a:gd name="f6" fmla="val 25"/>
                  <a:gd name="f7" fmla="val 16"/>
                  <a:gd name="f8" fmla="val 7"/>
                  <a:gd name="f9" fmla="val 26"/>
                  <a:gd name="f10" fmla="val 4"/>
                  <a:gd name="f11" fmla="val 10"/>
                  <a:gd name="f12" fmla="val 9"/>
                  <a:gd name="f13" fmla="val 23"/>
                  <a:gd name="f14" fmla="val 29"/>
                  <a:gd name="f15" fmla="*/ f0 1 33"/>
                  <a:gd name="f16" fmla="*/ f1 1 33"/>
                  <a:gd name="f17" fmla="val f2"/>
                  <a:gd name="f18" fmla="val f3"/>
                  <a:gd name="f19" fmla="+- f18 0 f17"/>
                  <a:gd name="f20" fmla="*/ f19 1 33"/>
                  <a:gd name="f21" fmla="*/ 0 1 f20"/>
                  <a:gd name="f22" fmla="*/ f18 1 f20"/>
                  <a:gd name="f23" fmla="*/ f21 f15 1"/>
                  <a:gd name="f24" fmla="*/ f22 f15 1"/>
                  <a:gd name="f25" fmla="*/ f22 f16 1"/>
                  <a:gd name="f26" fmla="*/ f21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33" h="33">
                    <a:moveTo>
                      <a:pt x="f4" y="f3"/>
                    </a:moveTo>
                    <a:cubicBezTo>
                      <a:pt x="f5" y="f3"/>
                      <a:pt x="f2" y="f6"/>
                      <a:pt x="f2" y="f7"/>
                    </a:cubicBezTo>
                    <a:cubicBezTo>
                      <a:pt x="f2" y="f8"/>
                      <a:pt x="f5" y="f2"/>
                      <a:pt x="f4" y="f2"/>
                    </a:cubicBezTo>
                    <a:cubicBezTo>
                      <a:pt x="f9" y="f2"/>
                      <a:pt x="f3" y="f8"/>
                      <a:pt x="f3" y="f7"/>
                    </a:cubicBezTo>
                    <a:cubicBezTo>
                      <a:pt x="f3" y="f6"/>
                      <a:pt x="f9" y="f3"/>
                      <a:pt x="f4" y="f3"/>
                    </a:cubicBezTo>
                    <a:close/>
                    <a:moveTo>
                      <a:pt x="f4" y="f10"/>
                    </a:moveTo>
                    <a:cubicBezTo>
                      <a:pt x="f11" y="f10"/>
                      <a:pt x="f10" y="f12"/>
                      <a:pt x="f10" y="f7"/>
                    </a:cubicBezTo>
                    <a:cubicBezTo>
                      <a:pt x="f10" y="f13"/>
                      <a:pt x="f11" y="f14"/>
                      <a:pt x="f4" y="f14"/>
                    </a:cubicBezTo>
                    <a:cubicBezTo>
                      <a:pt x="f13" y="f14"/>
                      <a:pt x="f14" y="f13"/>
                      <a:pt x="f14" y="f7"/>
                    </a:cubicBezTo>
                    <a:cubicBezTo>
                      <a:pt x="f14" y="f12"/>
                      <a:pt x="f13" y="f10"/>
                      <a:pt x="f4" y="f1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FB9C1785-A14D-DB5F-EE03-482142691CEF}"/>
                  </a:ext>
                </a:extLst>
              </p:cNvPr>
              <p:cNvSpPr/>
              <p:nvPr/>
            </p:nvSpPr>
            <p:spPr>
              <a:xfrm>
                <a:off x="11710985" y="4764"/>
                <a:ext cx="304796" cy="15446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92"/>
                  <a:gd name="f4" fmla="val 973"/>
                  <a:gd name="f5" fmla="val 15"/>
                  <a:gd name="f6" fmla="val 790"/>
                  <a:gd name="f7" fmla="val 174"/>
                  <a:gd name="f8" fmla="val 614"/>
                  <a:gd name="f9" fmla="val 620"/>
                  <a:gd name="f10" fmla="val 796"/>
                  <a:gd name="f11" fmla="*/ f0 1 192"/>
                  <a:gd name="f12" fmla="*/ f1 1 973"/>
                  <a:gd name="f13" fmla="val f2"/>
                  <a:gd name="f14" fmla="val f3"/>
                  <a:gd name="f15" fmla="val f4"/>
                  <a:gd name="f16" fmla="+- f15 0 f13"/>
                  <a:gd name="f17" fmla="+- f14 0 f13"/>
                  <a:gd name="f18" fmla="*/ f17 1 192"/>
                  <a:gd name="f19" fmla="*/ f16 1 973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2" h="973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84DB4A14-4855-ED5C-B449-F117BC37AC6C}"/>
                  </a:ext>
                </a:extLst>
              </p:cNvPr>
              <p:cNvSpPr/>
              <p:nvPr/>
            </p:nvSpPr>
            <p:spPr>
              <a:xfrm>
                <a:off x="11636370" y="4867278"/>
                <a:ext cx="188915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414C6B20-2229-3928-35CA-868EC319171C}"/>
                  </a:ext>
                </a:extLst>
              </p:cNvPr>
              <p:cNvSpPr/>
              <p:nvPr/>
            </p:nvSpPr>
            <p:spPr>
              <a:xfrm>
                <a:off x="11441109" y="5046665"/>
                <a:ext cx="307979" cy="1801816"/>
              </a:xfrm>
              <a:custGeom>
                <a:avLst/>
                <a:gdLst>
                  <a:gd name="f0" fmla="val 360"/>
                  <a:gd name="f1" fmla="val w"/>
                  <a:gd name="f2" fmla="val h"/>
                  <a:gd name="f3" fmla="val 0"/>
                  <a:gd name="f4" fmla="val 194"/>
                  <a:gd name="f5" fmla="val 1135"/>
                  <a:gd name="f6" fmla="val 18"/>
                  <a:gd name="f7" fmla="val 354"/>
                  <a:gd name="f8" fmla="val 176"/>
                  <a:gd name="f9" fmla="val 177"/>
                  <a:gd name="f10" fmla="val 183"/>
                  <a:gd name="f11" fmla="*/ f1 1 194"/>
                  <a:gd name="f12" fmla="*/ f2 1 1135"/>
                  <a:gd name="f13" fmla="val f3"/>
                  <a:gd name="f14" fmla="val f4"/>
                  <a:gd name="f15" fmla="val f5"/>
                  <a:gd name="f16" fmla="+- f15 0 f13"/>
                  <a:gd name="f17" fmla="+- f14 0 f13"/>
                  <a:gd name="f18" fmla="*/ f17 1 194"/>
                  <a:gd name="f19" fmla="*/ f16 1 1135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4" h="1135">
                    <a:moveTo>
                      <a:pt x="f6" y="f5"/>
                    </a:moveTo>
                    <a:lnTo>
                      <a:pt x="f3" y="f5"/>
                    </a:lnTo>
                    <a:lnTo>
                      <a:pt x="f3" y="f7"/>
                    </a:lnTo>
                    <a:lnTo>
                      <a:pt x="f8" y="f9"/>
                    </a:lnTo>
                    <a:lnTo>
                      <a:pt x="f8" y="f3"/>
                    </a:lnTo>
                    <a:lnTo>
                      <a:pt x="f4" y="f3"/>
                    </a:lnTo>
                    <a:lnTo>
                      <a:pt x="f4" y="f10"/>
                    </a:lnTo>
                    <a:lnTo>
                      <a:pt x="f6" y="f0"/>
                    </a:lnTo>
                    <a:lnTo>
                      <a:pt x="f6" y="f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E4642F0D-3879-56A0-39AF-DAB93B30E7D3}"/>
                  </a:ext>
                </a:extLst>
              </p:cNvPr>
              <p:cNvSpPr/>
              <p:nvPr/>
            </p:nvSpPr>
            <p:spPr>
              <a:xfrm>
                <a:off x="11849096" y="6416673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165C5F32-492C-4700-5500-14CE5CD7272A}"/>
                  </a:ext>
                </a:extLst>
              </p:cNvPr>
              <p:cNvSpPr/>
              <p:nvPr/>
            </p:nvSpPr>
            <p:spPr>
              <a:xfrm>
                <a:off x="11939585" y="6596060"/>
                <a:ext cx="23810" cy="25241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</p:grpSp>
      </p:grpSp>
      <p:sp>
        <p:nvSpPr>
          <p:cNvPr id="43" name="Title Placeholder 1">
            <a:extLst>
              <a:ext uri="{FF2B5EF4-FFF2-40B4-BE49-F238E27FC236}">
                <a16:creationId xmlns:a16="http://schemas.microsoft.com/office/drawing/2014/main" id="{7BD2CFC4-8232-19E8-378E-AF6348A5BF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18518"/>
            <a:ext cx="9905996" cy="14785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endParaRPr lang="en-US"/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FBF77835-ECCE-4A70-D26D-5C6C7DFA81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41408" y="2249488"/>
            <a:ext cx="9905996" cy="35417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5" name="Date Placeholder 3">
            <a:extLst>
              <a:ext uri="{FF2B5EF4-FFF2-40B4-BE49-F238E27FC236}">
                <a16:creationId xmlns:a16="http://schemas.microsoft.com/office/drawing/2014/main" id="{2A048D8A-5EB6-62EC-6BA6-BF61786B7A75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7456922" y="5883277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fld id="{CB3B4BD3-EF7D-40CA-A538-DBB3AB3313CB}" type="datetime1">
              <a:rPr lang="en-US"/>
              <a:pPr lvl="0"/>
              <a:t>2/3/2026</a:t>
            </a:fld>
            <a:endParaRPr lang="en-US"/>
          </a:p>
        </p:txBody>
      </p:sp>
      <p:sp>
        <p:nvSpPr>
          <p:cNvPr id="46" name="Footer Placeholder 4">
            <a:extLst>
              <a:ext uri="{FF2B5EF4-FFF2-40B4-BE49-F238E27FC236}">
                <a16:creationId xmlns:a16="http://schemas.microsoft.com/office/drawing/2014/main" id="{333897B3-3860-9D2D-BBD6-3143E061E4B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141408" y="5883277"/>
            <a:ext cx="6239307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endParaRPr lang="en-US"/>
          </a:p>
        </p:txBody>
      </p:sp>
      <p:sp>
        <p:nvSpPr>
          <p:cNvPr id="47" name="Slide Number Placeholder 5">
            <a:extLst>
              <a:ext uri="{FF2B5EF4-FFF2-40B4-BE49-F238E27FC236}">
                <a16:creationId xmlns:a16="http://schemas.microsoft.com/office/drawing/2014/main" id="{71CE1589-D1E9-3556-36E1-4C1D4206E06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276319" y="5883277"/>
            <a:ext cx="77108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fld id="{857B9783-D55C-4E9E-B03B-AB54E8DD07E2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all" spc="0" baseline="0">
          <a:solidFill>
            <a:srgbClr val="FFFFFF"/>
          </a:solidFill>
          <a:uFillTx/>
          <a:latin typeface="Tw Cen MT"/>
        </a:defRPr>
      </a:lvl1pPr>
    </p:titleStyle>
    <p:bodyStyle>
      <a:lvl1pPr marL="228600" marR="0" lvl="0" indent="-228600" algn="l" defTabSz="914400" rtl="0" fontAlgn="auto" hangingPunct="1">
        <a:lnSpc>
          <a:spcPct val="120000"/>
        </a:lnSpc>
        <a:spcBef>
          <a:spcPts val="1000"/>
        </a:spcBef>
        <a:spcAft>
          <a:spcPts val="0"/>
        </a:spcAft>
        <a:buSzPct val="125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FFFFFF"/>
          </a:solidFill>
          <a:uFillTx/>
          <a:latin typeface="Tw Cen MT"/>
        </a:defRPr>
      </a:lvl1pPr>
      <a:lvl2pPr marL="685800" marR="0" lvl="1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FFFFFF"/>
          </a:solidFill>
          <a:uFillTx/>
          <a:latin typeface="Tw Cen MT"/>
        </a:defRPr>
      </a:lvl2pPr>
      <a:lvl3pPr marL="1143000" marR="0" lvl="2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FFFFFF"/>
          </a:solidFill>
          <a:uFillTx/>
          <a:latin typeface="Tw Cen MT"/>
        </a:defRPr>
      </a:lvl3pPr>
      <a:lvl4pPr marL="1600200" marR="0" lvl="3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w Cen MT"/>
        </a:defRPr>
      </a:lvl4pPr>
      <a:lvl5pPr marL="2057400" marR="0" lvl="4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w Cen M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6">
            <a:extLst>
              <a:ext uri="{FF2B5EF4-FFF2-40B4-BE49-F238E27FC236}">
                <a16:creationId xmlns:a16="http://schemas.microsoft.com/office/drawing/2014/main" id="{CA4F1FF1-68DC-C3EA-9A0C-F01DE4567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12192006" cy="6858000"/>
            <a:chOff x="0" y="0"/>
            <a:chExt cx="12192006" cy="6858000"/>
          </a:xfrm>
        </p:grpSpPr>
        <p:sp>
          <p:nvSpPr>
            <p:cNvPr id="3" name="Rectangle 77">
              <a:extLst>
                <a:ext uri="{FF2B5EF4-FFF2-40B4-BE49-F238E27FC236}">
                  <a16:creationId xmlns:a16="http://schemas.microsoft.com/office/drawing/2014/main" id="{F9F0B769-C393-7C49-08DA-8F17F6FF7A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0"/>
              <a:ext cx="12191996" cy="6858000"/>
            </a:xfrm>
            <a:prstGeom prst="rect">
              <a:avLst/>
            </a:prstGeom>
            <a:blipFill>
              <a:blip r:embed="rId2">
                <a:alphaModFix/>
              </a:blip>
              <a:stretch>
                <a:fillRect/>
              </a:stretch>
            </a:blip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2EDD4ECF-2D7E-1665-B293-DB290864F0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0000"/>
            </a:blip>
            <a:srcRect/>
            <a:stretch>
              <a:fillRect/>
            </a:stretch>
          </p:blipFill>
          <p:spPr>
            <a:xfrm>
              <a:off x="0" y="0"/>
              <a:ext cx="12192006" cy="6858000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884D9572-E812-3FBA-AA55-E954F4F8FA1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0000"/>
          </a:blip>
          <a:srcRect t="6504" b="9202"/>
          <a:stretch>
            <a:fillRect/>
          </a:stretch>
        </p:blipFill>
        <p:spPr>
          <a:xfrm>
            <a:off x="0" y="9"/>
            <a:ext cx="12188385" cy="685799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6" name="Group 80">
            <a:extLst>
              <a:ext uri="{FF2B5EF4-FFF2-40B4-BE49-F238E27FC236}">
                <a16:creationId xmlns:a16="http://schemas.microsoft.com/office/drawing/2014/main" id="{151602A6-67E5-216F-4374-DE36F97E7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05891" y="2235195"/>
            <a:ext cx="10982061" cy="2396066"/>
            <a:chOff x="605891" y="2235195"/>
            <a:chExt cx="10982061" cy="2396066"/>
          </a:xfrm>
        </p:grpSpPr>
        <p:sp>
          <p:nvSpPr>
            <p:cNvPr id="7" name="Round Diagonal Corner Rectangle 7">
              <a:extLst>
                <a:ext uri="{FF2B5EF4-FFF2-40B4-BE49-F238E27FC236}">
                  <a16:creationId xmlns:a16="http://schemas.microsoft.com/office/drawing/2014/main" id="{CFE1CA5B-9CD8-8C07-1A6A-661A150E5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582329" y="2235195"/>
              <a:ext cx="7027337" cy="2396066"/>
            </a:xfrm>
            <a:custGeom>
              <a:avLst>
                <a:gd name="f9" fmla="val 9246"/>
                <a:gd name="f10" fmla="val 0"/>
              </a:avLst>
              <a:gdLst>
                <a:gd name="f2" fmla="val 10800000"/>
                <a:gd name="f3" fmla="val 5400000"/>
                <a:gd name="f4" fmla="val 16200000"/>
                <a:gd name="f5" fmla="val w"/>
                <a:gd name="f6" fmla="val h"/>
                <a:gd name="f7" fmla="val ss"/>
                <a:gd name="f8" fmla="val 0"/>
                <a:gd name="f9" fmla="val 9246"/>
                <a:gd name="f10" fmla="val 0"/>
                <a:gd name="f11" fmla="abs f5"/>
                <a:gd name="f12" fmla="abs f6"/>
                <a:gd name="f13" fmla="abs f7"/>
                <a:gd name="f14" fmla="val f8"/>
                <a:gd name="f15" fmla="val f9"/>
                <a:gd name="f16" fmla="val f10"/>
                <a:gd name="f17" fmla="?: f11 f5 1"/>
                <a:gd name="f18" fmla="?: f12 f6 1"/>
                <a:gd name="f19" fmla="?: f13 f7 1"/>
                <a:gd name="f20" fmla="*/ f17 1 21600"/>
                <a:gd name="f21" fmla="*/ f18 1 21600"/>
                <a:gd name="f22" fmla="*/ 21600 f17 1"/>
                <a:gd name="f23" fmla="*/ 21600 f18 1"/>
                <a:gd name="f24" fmla="min f21 f20"/>
                <a:gd name="f25" fmla="*/ f22 1 f19"/>
                <a:gd name="f26" fmla="*/ f23 1 f19"/>
                <a:gd name="f27" fmla="val f25"/>
                <a:gd name="f28" fmla="val f26"/>
                <a:gd name="f29" fmla="*/ f14 f24 1"/>
                <a:gd name="f30" fmla="+- f28 0 f14"/>
                <a:gd name="f31" fmla="+- f27 0 f14"/>
                <a:gd name="f32" fmla="*/ f27 f24 1"/>
                <a:gd name="f33" fmla="*/ f28 f24 1"/>
                <a:gd name="f34" fmla="min f31 f30"/>
                <a:gd name="f35" fmla="*/ f34 f15 1"/>
                <a:gd name="f36" fmla="*/ f34 f16 1"/>
                <a:gd name="f37" fmla="*/ f35 1 100000"/>
                <a:gd name="f38" fmla="*/ f36 1 100000"/>
                <a:gd name="f39" fmla="+- f28 0 f37"/>
                <a:gd name="f40" fmla="+- f27 0 f38"/>
                <a:gd name="f41" fmla="*/ f37 29289 1"/>
                <a:gd name="f42" fmla="*/ f38 29289 1"/>
                <a:gd name="f43" fmla="*/ f37 f24 1"/>
                <a:gd name="f44" fmla="*/ f38 f24 1"/>
                <a:gd name="f45" fmla="*/ f41 1 100000"/>
                <a:gd name="f46" fmla="*/ f42 1 100000"/>
                <a:gd name="f47" fmla="*/ f40 f24 1"/>
                <a:gd name="f48" fmla="*/ f39 f24 1"/>
                <a:gd name="f49" fmla="+- f45 0 f46"/>
                <a:gd name="f50" fmla="?: f49 f45 f46"/>
                <a:gd name="f51" fmla="+- f27 0 f50"/>
                <a:gd name="f52" fmla="+- f28 0 f50"/>
                <a:gd name="f53" fmla="*/ f50 f24 1"/>
                <a:gd name="f54" fmla="*/ f51 f24 1"/>
                <a:gd name="f55" fmla="*/ f52 f2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53" t="f53" r="f54" b="f55"/>
              <a:pathLst>
                <a:path>
                  <a:moveTo>
                    <a:pt x="f43" y="f29"/>
                  </a:moveTo>
                  <a:lnTo>
                    <a:pt x="f47" y="f29"/>
                  </a:lnTo>
                  <a:arcTo wR="f44" hR="f44" stAng="f4" swAng="f3"/>
                  <a:lnTo>
                    <a:pt x="f32" y="f48"/>
                  </a:lnTo>
                  <a:arcTo wR="f43" hR="f43" stAng="f8" swAng="f3"/>
                  <a:lnTo>
                    <a:pt x="f44" y="f33"/>
                  </a:lnTo>
                  <a:arcTo wR="f44" hR="f44" stAng="f3" swAng="f3"/>
                  <a:lnTo>
                    <a:pt x="f29" y="f43"/>
                  </a:lnTo>
                  <a:arcTo wR="f43" hR="f43" stAng="f2" swAng="f3"/>
                  <a:close/>
                </a:path>
              </a:pathLst>
            </a:custGeom>
            <a:solidFill>
              <a:srgbClr val="000000">
                <a:alpha val="80000"/>
              </a:srgbClr>
            </a:solidFill>
            <a:ln w="19046" cap="sq">
              <a:solidFill>
                <a:srgbClr val="82FFFF">
                  <a:alpha val="60000"/>
                </a:srgbClr>
              </a:solidFill>
              <a:prstDash val="solid"/>
              <a:miter/>
            </a:ln>
            <a:effectLst>
              <a:outerShdw dist="38103" dir="5400000" algn="tl">
                <a:srgbClr val="000000">
                  <a:alpha val="40000"/>
                </a:srgbClr>
              </a:outerShdw>
            </a:effectLst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grpSp>
          <p:nvGrpSpPr>
            <p:cNvPr id="8" name="Group 82">
              <a:extLst>
                <a:ext uri="{FF2B5EF4-FFF2-40B4-BE49-F238E27FC236}">
                  <a16:creationId xmlns:a16="http://schemas.microsoft.com/office/drawing/2014/main" id="{EA01AEF9-DDF3-1E67-0CCE-AA99E7B49E69}"/>
                </a:ext>
              </a:extLst>
            </p:cNvPr>
            <p:cNvGrpSpPr/>
            <p:nvPr/>
          </p:nvGrpSpPr>
          <p:grpSpPr>
            <a:xfrm>
              <a:off x="605891" y="2900101"/>
              <a:ext cx="10982061" cy="1211525"/>
              <a:chOff x="605891" y="2900101"/>
              <a:chExt cx="10982061" cy="1211525"/>
            </a:xfrm>
          </p:grpSpPr>
          <p:sp>
            <p:nvSpPr>
              <p:cNvPr id="9" name="Freeform 32">
                <a:extLst>
                  <a:ext uri="{FF2B5EF4-FFF2-40B4-BE49-F238E27FC236}">
                    <a16:creationId xmlns:a16="http://schemas.microsoft.com/office/drawing/2014/main" id="{2406A1D8-956F-B873-D368-211C2FC520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399996" flipV="1">
                <a:off x="9653586" y="3379788"/>
                <a:ext cx="417515" cy="51275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3"/>
                  <a:gd name="f5" fmla="val 12"/>
                  <a:gd name="f6" fmla="val 314"/>
                  <a:gd name="f7" fmla="val 203"/>
                  <a:gd name="f8" fmla="val 108"/>
                  <a:gd name="f9" fmla="val 248"/>
                  <a:gd name="f10" fmla="val 6"/>
                  <a:gd name="f11" fmla="val 218"/>
                  <a:gd name="f12" fmla="val 117"/>
                  <a:gd name="f13" fmla="*/ f0 1 263"/>
                  <a:gd name="f14" fmla="*/ f1 1 323"/>
                  <a:gd name="f15" fmla="val f2"/>
                  <a:gd name="f16" fmla="val f3"/>
                  <a:gd name="f17" fmla="val f4"/>
                  <a:gd name="f18" fmla="+- f17 0 f15"/>
                  <a:gd name="f19" fmla="+- f16 0 f15"/>
                  <a:gd name="f20" fmla="*/ f19 1 263"/>
                  <a:gd name="f21" fmla="*/ f18 1 323"/>
                  <a:gd name="f22" fmla="*/ 0 1 f20"/>
                  <a:gd name="f23" fmla="*/ f16 1 f20"/>
                  <a:gd name="f24" fmla="*/ 0 1 f21"/>
                  <a:gd name="f25" fmla="*/ f17 1 f21"/>
                  <a:gd name="f26" fmla="*/ f22 f13 1"/>
                  <a:gd name="f27" fmla="*/ f23 f13 1"/>
                  <a:gd name="f28" fmla="*/ f25 f14 1"/>
                  <a:gd name="f29" fmla="*/ f24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6" t="f29" r="f27" b="f28"/>
                <a:pathLst>
                  <a:path w="263" h="323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11" y="f12"/>
                    </a:lnTo>
                    <a:lnTo>
                      <a:pt x="f11" y="f12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0" name="Freeform 33">
                <a:extLst>
                  <a:ext uri="{FF2B5EF4-FFF2-40B4-BE49-F238E27FC236}">
                    <a16:creationId xmlns:a16="http://schemas.microsoft.com/office/drawing/2014/main" id="{9EB1F86E-8182-AD9D-5F9B-7CE12716AE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399996" flipV="1">
                <a:off x="10078237" y="3310727"/>
                <a:ext cx="157167" cy="15240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2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1"/>
                  <a:gd name="f12" fmla="val 11"/>
                  <a:gd name="f13" fmla="val 5"/>
                  <a:gd name="f14" fmla="val 2"/>
                  <a:gd name="f15" fmla="val 25"/>
                  <a:gd name="f16" fmla="val 28"/>
                  <a:gd name="f17" fmla="val 31"/>
                  <a:gd name="f18" fmla="val 8"/>
                  <a:gd name="f19" fmla="val 12"/>
                  <a:gd name="f20" fmla="val 16"/>
                  <a:gd name="f21" fmla="val 20"/>
                  <a:gd name="f22" fmla="val 24"/>
                  <a:gd name="f23" fmla="val 4"/>
                  <a:gd name="f24" fmla="val 14"/>
                  <a:gd name="f25" fmla="val 23"/>
                  <a:gd name="f26" fmla="val 26"/>
                  <a:gd name="f27" fmla="*/ f0 1 33"/>
                  <a:gd name="f28" fmla="*/ f1 1 32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3"/>
                  <a:gd name="f35" fmla="*/ f32 1 32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3" h="32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1" y="f2"/>
                      <a:pt x="f15" y="f14"/>
                      <a:pt x="f16" y="f13"/>
                    </a:cubicBezTo>
                    <a:cubicBezTo>
                      <a:pt x="f17" y="f18"/>
                      <a:pt x="f3" y="f19"/>
                      <a:pt x="f3" y="f20"/>
                    </a:cubicBezTo>
                    <a:cubicBezTo>
                      <a:pt x="f3" y="f21"/>
                      <a:pt x="f17" y="f22"/>
                      <a:pt x="f16" y="f10"/>
                    </a:cubicBezTo>
                    <a:cubicBezTo>
                      <a:pt x="f15" y="f8"/>
                      <a:pt x="f11" y="f4"/>
                      <a:pt x="f5" y="f4"/>
                    </a:cubicBezTo>
                    <a:close/>
                    <a:moveTo>
                      <a:pt x="f5" y="f23"/>
                    </a:moveTo>
                    <a:cubicBezTo>
                      <a:pt x="f24" y="f23"/>
                      <a:pt x="f12" y="f9"/>
                      <a:pt x="f7" y="f18"/>
                    </a:cubicBezTo>
                    <a:cubicBezTo>
                      <a:pt x="f23" y="f19"/>
                      <a:pt x="f23" y="f21"/>
                      <a:pt x="f7" y="f22"/>
                    </a:cubicBezTo>
                    <a:cubicBezTo>
                      <a:pt x="f12" y="f10"/>
                      <a:pt x="f24" y="f16"/>
                      <a:pt x="f5" y="f16"/>
                    </a:cubicBezTo>
                    <a:cubicBezTo>
                      <a:pt x="f21" y="f16"/>
                      <a:pt x="f25" y="f10"/>
                      <a:pt x="f26" y="f22"/>
                    </a:cubicBezTo>
                    <a:cubicBezTo>
                      <a:pt x="f8" y="f21"/>
                      <a:pt x="f8" y="f19"/>
                      <a:pt x="f26" y="f18"/>
                    </a:cubicBezTo>
                    <a:cubicBezTo>
                      <a:pt x="f25" y="f9"/>
                      <a:pt x="f21" y="f23"/>
                      <a:pt x="f5" y="f23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1" name="Freeform 34">
                <a:extLst>
                  <a:ext uri="{FF2B5EF4-FFF2-40B4-BE49-F238E27FC236}">
                    <a16:creationId xmlns:a16="http://schemas.microsoft.com/office/drawing/2014/main" id="{8489606E-584B-7F8D-E489-3B0163329A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399996" flipV="1">
                <a:off x="11146632" y="3574258"/>
                <a:ext cx="188915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2" name="Freeform 37">
                <a:extLst>
                  <a:ext uri="{FF2B5EF4-FFF2-40B4-BE49-F238E27FC236}">
                    <a16:creationId xmlns:a16="http://schemas.microsoft.com/office/drawing/2014/main" id="{5942794E-827C-F2FB-AE88-98ADE087DC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399996" flipV="1">
                <a:off x="10230641" y="3034494"/>
                <a:ext cx="304796" cy="15446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92"/>
                  <a:gd name="f4" fmla="val 973"/>
                  <a:gd name="f5" fmla="val 15"/>
                  <a:gd name="f6" fmla="val 790"/>
                  <a:gd name="f7" fmla="val 174"/>
                  <a:gd name="f8" fmla="val 614"/>
                  <a:gd name="f9" fmla="val 620"/>
                  <a:gd name="f10" fmla="val 796"/>
                  <a:gd name="f11" fmla="*/ f0 1 192"/>
                  <a:gd name="f12" fmla="*/ f1 1 973"/>
                  <a:gd name="f13" fmla="val f2"/>
                  <a:gd name="f14" fmla="val f3"/>
                  <a:gd name="f15" fmla="val f4"/>
                  <a:gd name="f16" fmla="+- f15 0 f13"/>
                  <a:gd name="f17" fmla="+- f14 0 f13"/>
                  <a:gd name="f18" fmla="*/ f17 1 192"/>
                  <a:gd name="f19" fmla="*/ f16 1 973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2" h="973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3" name="Freeform 35">
                <a:extLst>
                  <a:ext uri="{FF2B5EF4-FFF2-40B4-BE49-F238E27FC236}">
                    <a16:creationId xmlns:a16="http://schemas.microsoft.com/office/drawing/2014/main" id="{7B771A87-9B03-78FE-309E-650B39F9DA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13">
                <a:off x="10034588" y="2562762"/>
                <a:ext cx="298451" cy="115410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88"/>
                  <a:gd name="f4" fmla="val 727"/>
                  <a:gd name="f5" fmla="val 15"/>
                  <a:gd name="f6" fmla="val 407"/>
                  <a:gd name="f7" fmla="val 176"/>
                  <a:gd name="f8" fmla="val 6"/>
                  <a:gd name="f9" fmla="val 410"/>
                  <a:gd name="f10" fmla="*/ f0 1 188"/>
                  <a:gd name="f11" fmla="*/ f1 1 727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188"/>
                  <a:gd name="f18" fmla="*/ f15 1 727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188" h="727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9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4" name="Freeform 36">
                <a:extLst>
                  <a:ext uri="{FF2B5EF4-FFF2-40B4-BE49-F238E27FC236}">
                    <a16:creationId xmlns:a16="http://schemas.microsoft.com/office/drawing/2014/main" id="{17217439-511E-BB6E-282F-98CB60E39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13">
                <a:off x="10747372" y="3232678"/>
                <a:ext cx="157167" cy="15557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17"/>
                  <a:gd name="f5" fmla="val 8"/>
                  <a:gd name="f6" fmla="val 25"/>
                  <a:gd name="f7" fmla="val 16"/>
                  <a:gd name="f8" fmla="val 7"/>
                  <a:gd name="f9" fmla="val 26"/>
                  <a:gd name="f10" fmla="val 4"/>
                  <a:gd name="f11" fmla="val 10"/>
                  <a:gd name="f12" fmla="val 9"/>
                  <a:gd name="f13" fmla="val 23"/>
                  <a:gd name="f14" fmla="val 29"/>
                  <a:gd name="f15" fmla="*/ f0 1 33"/>
                  <a:gd name="f16" fmla="*/ f1 1 33"/>
                  <a:gd name="f17" fmla="val f2"/>
                  <a:gd name="f18" fmla="val f3"/>
                  <a:gd name="f19" fmla="+- f18 0 f17"/>
                  <a:gd name="f20" fmla="*/ f19 1 33"/>
                  <a:gd name="f21" fmla="*/ 0 1 f20"/>
                  <a:gd name="f22" fmla="*/ f18 1 f20"/>
                  <a:gd name="f23" fmla="*/ f21 f15 1"/>
                  <a:gd name="f24" fmla="*/ f22 f15 1"/>
                  <a:gd name="f25" fmla="*/ f22 f16 1"/>
                  <a:gd name="f26" fmla="*/ f21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33" h="33">
                    <a:moveTo>
                      <a:pt x="f4" y="f3"/>
                    </a:moveTo>
                    <a:cubicBezTo>
                      <a:pt x="f5" y="f3"/>
                      <a:pt x="f2" y="f6"/>
                      <a:pt x="f2" y="f7"/>
                    </a:cubicBezTo>
                    <a:cubicBezTo>
                      <a:pt x="f2" y="f8"/>
                      <a:pt x="f5" y="f2"/>
                      <a:pt x="f4" y="f2"/>
                    </a:cubicBezTo>
                    <a:cubicBezTo>
                      <a:pt x="f9" y="f2"/>
                      <a:pt x="f3" y="f8"/>
                      <a:pt x="f3" y="f7"/>
                    </a:cubicBezTo>
                    <a:cubicBezTo>
                      <a:pt x="f3" y="f6"/>
                      <a:pt x="f9" y="f3"/>
                      <a:pt x="f4" y="f3"/>
                    </a:cubicBezTo>
                    <a:close/>
                    <a:moveTo>
                      <a:pt x="f4" y="f10"/>
                    </a:moveTo>
                    <a:cubicBezTo>
                      <a:pt x="f11" y="f10"/>
                      <a:pt x="f10" y="f12"/>
                      <a:pt x="f10" y="f7"/>
                    </a:cubicBezTo>
                    <a:cubicBezTo>
                      <a:pt x="f10" y="f13"/>
                      <a:pt x="f11" y="f14"/>
                      <a:pt x="f4" y="f14"/>
                    </a:cubicBezTo>
                    <a:cubicBezTo>
                      <a:pt x="f13" y="f14"/>
                      <a:pt x="f14" y="f13"/>
                      <a:pt x="f14" y="f7"/>
                    </a:cubicBezTo>
                    <a:cubicBezTo>
                      <a:pt x="f14" y="f12"/>
                      <a:pt x="f13" y="f10"/>
                      <a:pt x="f4" y="f10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5" name="Freeform 38">
                <a:extLst>
                  <a:ext uri="{FF2B5EF4-FFF2-40B4-BE49-F238E27FC236}">
                    <a16:creationId xmlns:a16="http://schemas.microsoft.com/office/drawing/2014/main" id="{9269D7B4-AECB-1801-62D1-460D9B60A3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13">
                <a:off x="11399037" y="3095363"/>
                <a:ext cx="188915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6" name="Freeform 39">
                <a:extLst>
                  <a:ext uri="{FF2B5EF4-FFF2-40B4-BE49-F238E27FC236}">
                    <a16:creationId xmlns:a16="http://schemas.microsoft.com/office/drawing/2014/main" id="{4528BF9D-1D8C-F391-84FF-331C6816BA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13">
                <a:off x="10353669" y="2153183"/>
                <a:ext cx="307979" cy="1801816"/>
              </a:xfrm>
              <a:custGeom>
                <a:avLst/>
                <a:gdLst>
                  <a:gd name="f0" fmla="val 360"/>
                  <a:gd name="f1" fmla="val w"/>
                  <a:gd name="f2" fmla="val h"/>
                  <a:gd name="f3" fmla="val 0"/>
                  <a:gd name="f4" fmla="val 194"/>
                  <a:gd name="f5" fmla="val 1135"/>
                  <a:gd name="f6" fmla="val 18"/>
                  <a:gd name="f7" fmla="val 354"/>
                  <a:gd name="f8" fmla="val 176"/>
                  <a:gd name="f9" fmla="val 177"/>
                  <a:gd name="f10" fmla="val 183"/>
                  <a:gd name="f11" fmla="*/ f1 1 194"/>
                  <a:gd name="f12" fmla="*/ f2 1 1135"/>
                  <a:gd name="f13" fmla="val f3"/>
                  <a:gd name="f14" fmla="val f4"/>
                  <a:gd name="f15" fmla="val f5"/>
                  <a:gd name="f16" fmla="+- f15 0 f13"/>
                  <a:gd name="f17" fmla="+- f14 0 f13"/>
                  <a:gd name="f18" fmla="*/ f17 1 194"/>
                  <a:gd name="f19" fmla="*/ f16 1 1135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4" h="1135">
                    <a:moveTo>
                      <a:pt x="f6" y="f5"/>
                    </a:moveTo>
                    <a:lnTo>
                      <a:pt x="f3" y="f5"/>
                    </a:lnTo>
                    <a:lnTo>
                      <a:pt x="f3" y="f7"/>
                    </a:lnTo>
                    <a:lnTo>
                      <a:pt x="f8" y="f9"/>
                    </a:lnTo>
                    <a:lnTo>
                      <a:pt x="f8" y="f3"/>
                    </a:lnTo>
                    <a:lnTo>
                      <a:pt x="f4" y="f3"/>
                    </a:lnTo>
                    <a:lnTo>
                      <a:pt x="f4" y="f10"/>
                    </a:lnTo>
                    <a:lnTo>
                      <a:pt x="f6" y="f0"/>
                    </a:lnTo>
                    <a:lnTo>
                      <a:pt x="f6" y="f5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7" name="Freeform 40">
                <a:extLst>
                  <a:ext uri="{FF2B5EF4-FFF2-40B4-BE49-F238E27FC236}">
                    <a16:creationId xmlns:a16="http://schemas.microsoft.com/office/drawing/2014/main" id="{2E93A573-7FD0-ECA2-5D1A-AC0706A5F9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13">
                <a:off x="9848851" y="3308869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8" name="Rectangle 41">
                <a:extLst>
                  <a:ext uri="{FF2B5EF4-FFF2-40B4-BE49-F238E27FC236}">
                    <a16:creationId xmlns:a16="http://schemas.microsoft.com/office/drawing/2014/main" id="{2651EB70-94E4-A0D9-53B3-ADFB556995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13">
                <a:off x="9721060" y="3284269"/>
                <a:ext cx="23810" cy="252410"/>
              </a:xfrm>
              <a:prstGeom prst="rect">
                <a:avLst/>
              </a:pr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9" name="Freeform 32">
                <a:extLst>
                  <a:ext uri="{FF2B5EF4-FFF2-40B4-BE49-F238E27FC236}">
                    <a16:creationId xmlns:a16="http://schemas.microsoft.com/office/drawing/2014/main" id="{8D5E2C1D-6EBB-8B7E-FA3B-E573614671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6200004" flipH="1" flipV="1">
                <a:off x="2122752" y="3532190"/>
                <a:ext cx="417515" cy="51275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3"/>
                  <a:gd name="f5" fmla="val 12"/>
                  <a:gd name="f6" fmla="val 314"/>
                  <a:gd name="f7" fmla="val 203"/>
                  <a:gd name="f8" fmla="val 108"/>
                  <a:gd name="f9" fmla="val 248"/>
                  <a:gd name="f10" fmla="val 6"/>
                  <a:gd name="f11" fmla="val 218"/>
                  <a:gd name="f12" fmla="val 117"/>
                  <a:gd name="f13" fmla="*/ f0 1 263"/>
                  <a:gd name="f14" fmla="*/ f1 1 323"/>
                  <a:gd name="f15" fmla="val f2"/>
                  <a:gd name="f16" fmla="val f3"/>
                  <a:gd name="f17" fmla="val f4"/>
                  <a:gd name="f18" fmla="+- f17 0 f15"/>
                  <a:gd name="f19" fmla="+- f16 0 f15"/>
                  <a:gd name="f20" fmla="*/ f19 1 263"/>
                  <a:gd name="f21" fmla="*/ f18 1 323"/>
                  <a:gd name="f22" fmla="*/ 0 1 f20"/>
                  <a:gd name="f23" fmla="*/ f16 1 f20"/>
                  <a:gd name="f24" fmla="*/ 0 1 f21"/>
                  <a:gd name="f25" fmla="*/ f17 1 f21"/>
                  <a:gd name="f26" fmla="*/ f22 f13 1"/>
                  <a:gd name="f27" fmla="*/ f23 f13 1"/>
                  <a:gd name="f28" fmla="*/ f25 f14 1"/>
                  <a:gd name="f29" fmla="*/ f24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6" t="f29" r="f27" b="f28"/>
                <a:pathLst>
                  <a:path w="263" h="323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11" y="f12"/>
                    </a:lnTo>
                    <a:lnTo>
                      <a:pt x="f11" y="f12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0" name="Freeform 33">
                <a:extLst>
                  <a:ext uri="{FF2B5EF4-FFF2-40B4-BE49-F238E27FC236}">
                    <a16:creationId xmlns:a16="http://schemas.microsoft.com/office/drawing/2014/main" id="{334D530D-7582-49F7-CF9A-9EBB68BAA0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6200004" flipH="1" flipV="1">
                <a:off x="1958449" y="3463129"/>
                <a:ext cx="157167" cy="15240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2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1"/>
                  <a:gd name="f12" fmla="val 11"/>
                  <a:gd name="f13" fmla="val 5"/>
                  <a:gd name="f14" fmla="val 2"/>
                  <a:gd name="f15" fmla="val 25"/>
                  <a:gd name="f16" fmla="val 28"/>
                  <a:gd name="f17" fmla="val 31"/>
                  <a:gd name="f18" fmla="val 8"/>
                  <a:gd name="f19" fmla="val 12"/>
                  <a:gd name="f20" fmla="val 16"/>
                  <a:gd name="f21" fmla="val 20"/>
                  <a:gd name="f22" fmla="val 24"/>
                  <a:gd name="f23" fmla="val 4"/>
                  <a:gd name="f24" fmla="val 14"/>
                  <a:gd name="f25" fmla="val 23"/>
                  <a:gd name="f26" fmla="val 26"/>
                  <a:gd name="f27" fmla="*/ f0 1 33"/>
                  <a:gd name="f28" fmla="*/ f1 1 32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3"/>
                  <a:gd name="f35" fmla="*/ f32 1 32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3" h="32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1" y="f2"/>
                      <a:pt x="f15" y="f14"/>
                      <a:pt x="f16" y="f13"/>
                    </a:cubicBezTo>
                    <a:cubicBezTo>
                      <a:pt x="f17" y="f18"/>
                      <a:pt x="f3" y="f19"/>
                      <a:pt x="f3" y="f20"/>
                    </a:cubicBezTo>
                    <a:cubicBezTo>
                      <a:pt x="f3" y="f21"/>
                      <a:pt x="f17" y="f22"/>
                      <a:pt x="f16" y="f10"/>
                    </a:cubicBezTo>
                    <a:cubicBezTo>
                      <a:pt x="f15" y="f8"/>
                      <a:pt x="f11" y="f4"/>
                      <a:pt x="f5" y="f4"/>
                    </a:cubicBezTo>
                    <a:close/>
                    <a:moveTo>
                      <a:pt x="f5" y="f23"/>
                    </a:moveTo>
                    <a:cubicBezTo>
                      <a:pt x="f24" y="f23"/>
                      <a:pt x="f12" y="f9"/>
                      <a:pt x="f7" y="f18"/>
                    </a:cubicBezTo>
                    <a:cubicBezTo>
                      <a:pt x="f23" y="f19"/>
                      <a:pt x="f23" y="f21"/>
                      <a:pt x="f7" y="f22"/>
                    </a:cubicBezTo>
                    <a:cubicBezTo>
                      <a:pt x="f12" y="f10"/>
                      <a:pt x="f24" y="f16"/>
                      <a:pt x="f5" y="f16"/>
                    </a:cubicBezTo>
                    <a:cubicBezTo>
                      <a:pt x="f21" y="f16"/>
                      <a:pt x="f25" y="f10"/>
                      <a:pt x="f26" y="f22"/>
                    </a:cubicBezTo>
                    <a:cubicBezTo>
                      <a:pt x="f8" y="f21"/>
                      <a:pt x="f8" y="f19"/>
                      <a:pt x="f26" y="f18"/>
                    </a:cubicBezTo>
                    <a:cubicBezTo>
                      <a:pt x="f25" y="f9"/>
                      <a:pt x="f21" y="f23"/>
                      <a:pt x="f5" y="f23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1" name="Freeform 34">
                <a:extLst>
                  <a:ext uri="{FF2B5EF4-FFF2-40B4-BE49-F238E27FC236}">
                    <a16:creationId xmlns:a16="http://schemas.microsoft.com/office/drawing/2014/main" id="{DEAACEC8-4A80-D2E4-23C4-1558EF427A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6200004" flipH="1" flipV="1">
                <a:off x="858306" y="3726651"/>
                <a:ext cx="188915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5C1B1561-CCC7-2A46-D36E-0D17646BEA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6200004" flipH="1" flipV="1">
                <a:off x="1658407" y="3186907"/>
                <a:ext cx="304796" cy="15446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92"/>
                  <a:gd name="f4" fmla="val 973"/>
                  <a:gd name="f5" fmla="val 15"/>
                  <a:gd name="f6" fmla="val 790"/>
                  <a:gd name="f7" fmla="val 174"/>
                  <a:gd name="f8" fmla="val 614"/>
                  <a:gd name="f9" fmla="val 620"/>
                  <a:gd name="f10" fmla="val 796"/>
                  <a:gd name="f11" fmla="*/ f0 1 192"/>
                  <a:gd name="f12" fmla="*/ f1 1 973"/>
                  <a:gd name="f13" fmla="val f2"/>
                  <a:gd name="f14" fmla="val f3"/>
                  <a:gd name="f15" fmla="val f4"/>
                  <a:gd name="f16" fmla="+- f15 0 f13"/>
                  <a:gd name="f17" fmla="+- f14 0 f13"/>
                  <a:gd name="f18" fmla="*/ f17 1 192"/>
                  <a:gd name="f19" fmla="*/ f16 1 973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2" h="973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3" name="Freeform 35">
                <a:extLst>
                  <a:ext uri="{FF2B5EF4-FFF2-40B4-BE49-F238E27FC236}">
                    <a16:creationId xmlns:a16="http://schemas.microsoft.com/office/drawing/2014/main" id="{E3AEC5D8-7B88-A1E2-A013-A37AD4D6BA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6199987" flipH="1">
                <a:off x="1860813" y="2715145"/>
                <a:ext cx="298451" cy="115410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88"/>
                  <a:gd name="f4" fmla="val 727"/>
                  <a:gd name="f5" fmla="val 15"/>
                  <a:gd name="f6" fmla="val 407"/>
                  <a:gd name="f7" fmla="val 176"/>
                  <a:gd name="f8" fmla="val 6"/>
                  <a:gd name="f9" fmla="val 410"/>
                  <a:gd name="f10" fmla="*/ f0 1 188"/>
                  <a:gd name="f11" fmla="*/ f1 1 727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188"/>
                  <a:gd name="f18" fmla="*/ f15 1 727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188" h="727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9"/>
                    </a:lnTo>
                    <a:lnTo>
                      <a:pt x="f5" y="f4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4" name="Freeform 36">
                <a:extLst>
                  <a:ext uri="{FF2B5EF4-FFF2-40B4-BE49-F238E27FC236}">
                    <a16:creationId xmlns:a16="http://schemas.microsoft.com/office/drawing/2014/main" id="{615CD714-C4D5-1B77-D1DB-9401B9524E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6199987" flipH="1">
                <a:off x="1289312" y="3385080"/>
                <a:ext cx="157167" cy="15557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17"/>
                  <a:gd name="f5" fmla="val 8"/>
                  <a:gd name="f6" fmla="val 25"/>
                  <a:gd name="f7" fmla="val 16"/>
                  <a:gd name="f8" fmla="val 7"/>
                  <a:gd name="f9" fmla="val 26"/>
                  <a:gd name="f10" fmla="val 4"/>
                  <a:gd name="f11" fmla="val 10"/>
                  <a:gd name="f12" fmla="val 9"/>
                  <a:gd name="f13" fmla="val 23"/>
                  <a:gd name="f14" fmla="val 29"/>
                  <a:gd name="f15" fmla="*/ f0 1 33"/>
                  <a:gd name="f16" fmla="*/ f1 1 33"/>
                  <a:gd name="f17" fmla="val f2"/>
                  <a:gd name="f18" fmla="val f3"/>
                  <a:gd name="f19" fmla="+- f18 0 f17"/>
                  <a:gd name="f20" fmla="*/ f19 1 33"/>
                  <a:gd name="f21" fmla="*/ 0 1 f20"/>
                  <a:gd name="f22" fmla="*/ f18 1 f20"/>
                  <a:gd name="f23" fmla="*/ f21 f15 1"/>
                  <a:gd name="f24" fmla="*/ f22 f15 1"/>
                  <a:gd name="f25" fmla="*/ f22 f16 1"/>
                  <a:gd name="f26" fmla="*/ f21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33" h="33">
                    <a:moveTo>
                      <a:pt x="f4" y="f3"/>
                    </a:moveTo>
                    <a:cubicBezTo>
                      <a:pt x="f5" y="f3"/>
                      <a:pt x="f2" y="f6"/>
                      <a:pt x="f2" y="f7"/>
                    </a:cubicBezTo>
                    <a:cubicBezTo>
                      <a:pt x="f2" y="f8"/>
                      <a:pt x="f5" y="f2"/>
                      <a:pt x="f4" y="f2"/>
                    </a:cubicBezTo>
                    <a:cubicBezTo>
                      <a:pt x="f9" y="f2"/>
                      <a:pt x="f3" y="f8"/>
                      <a:pt x="f3" y="f7"/>
                    </a:cubicBezTo>
                    <a:cubicBezTo>
                      <a:pt x="f3" y="f6"/>
                      <a:pt x="f9" y="f3"/>
                      <a:pt x="f4" y="f3"/>
                    </a:cubicBezTo>
                    <a:close/>
                    <a:moveTo>
                      <a:pt x="f4" y="f10"/>
                    </a:moveTo>
                    <a:cubicBezTo>
                      <a:pt x="f11" y="f10"/>
                      <a:pt x="f10" y="f12"/>
                      <a:pt x="f10" y="f7"/>
                    </a:cubicBezTo>
                    <a:cubicBezTo>
                      <a:pt x="f10" y="f13"/>
                      <a:pt x="f11" y="f14"/>
                      <a:pt x="f4" y="f14"/>
                    </a:cubicBezTo>
                    <a:cubicBezTo>
                      <a:pt x="f13" y="f14"/>
                      <a:pt x="f14" y="f13"/>
                      <a:pt x="f14" y="f7"/>
                    </a:cubicBezTo>
                    <a:cubicBezTo>
                      <a:pt x="f14" y="f12"/>
                      <a:pt x="f13" y="f10"/>
                      <a:pt x="f4" y="f10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5" name="Freeform 38">
                <a:extLst>
                  <a:ext uri="{FF2B5EF4-FFF2-40B4-BE49-F238E27FC236}">
                    <a16:creationId xmlns:a16="http://schemas.microsoft.com/office/drawing/2014/main" id="{B026AFE6-FBE9-1529-2D3A-0E69723188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6199987" flipH="1">
                <a:off x="605891" y="3247756"/>
                <a:ext cx="188915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6" name="Freeform 39">
                <a:extLst>
                  <a:ext uri="{FF2B5EF4-FFF2-40B4-BE49-F238E27FC236}">
                    <a16:creationId xmlns:a16="http://schemas.microsoft.com/office/drawing/2014/main" id="{7504C108-92E1-4F8B-8FE9-318E6CC3E7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6199987" flipH="1">
                <a:off x="1532206" y="2305566"/>
                <a:ext cx="307979" cy="1801816"/>
              </a:xfrm>
              <a:custGeom>
                <a:avLst/>
                <a:gdLst>
                  <a:gd name="f0" fmla="val 360"/>
                  <a:gd name="f1" fmla="val w"/>
                  <a:gd name="f2" fmla="val h"/>
                  <a:gd name="f3" fmla="val 0"/>
                  <a:gd name="f4" fmla="val 194"/>
                  <a:gd name="f5" fmla="val 1135"/>
                  <a:gd name="f6" fmla="val 18"/>
                  <a:gd name="f7" fmla="val 354"/>
                  <a:gd name="f8" fmla="val 176"/>
                  <a:gd name="f9" fmla="val 177"/>
                  <a:gd name="f10" fmla="val 183"/>
                  <a:gd name="f11" fmla="*/ f1 1 194"/>
                  <a:gd name="f12" fmla="*/ f2 1 1135"/>
                  <a:gd name="f13" fmla="val f3"/>
                  <a:gd name="f14" fmla="val f4"/>
                  <a:gd name="f15" fmla="val f5"/>
                  <a:gd name="f16" fmla="+- f15 0 f13"/>
                  <a:gd name="f17" fmla="+- f14 0 f13"/>
                  <a:gd name="f18" fmla="*/ f17 1 194"/>
                  <a:gd name="f19" fmla="*/ f16 1 1135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4" h="1135">
                    <a:moveTo>
                      <a:pt x="f6" y="f5"/>
                    </a:moveTo>
                    <a:lnTo>
                      <a:pt x="f3" y="f5"/>
                    </a:lnTo>
                    <a:lnTo>
                      <a:pt x="f3" y="f7"/>
                    </a:lnTo>
                    <a:lnTo>
                      <a:pt x="f8" y="f9"/>
                    </a:lnTo>
                    <a:lnTo>
                      <a:pt x="f8" y="f3"/>
                    </a:lnTo>
                    <a:lnTo>
                      <a:pt x="f4" y="f3"/>
                    </a:lnTo>
                    <a:lnTo>
                      <a:pt x="f4" y="f10"/>
                    </a:lnTo>
                    <a:lnTo>
                      <a:pt x="f6" y="f0"/>
                    </a:lnTo>
                    <a:lnTo>
                      <a:pt x="f6" y="f5"/>
                    </a:ln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7" name="Freeform 40">
                <a:extLst>
                  <a:ext uri="{FF2B5EF4-FFF2-40B4-BE49-F238E27FC236}">
                    <a16:creationId xmlns:a16="http://schemas.microsoft.com/office/drawing/2014/main" id="{B40C77B6-4F9A-EF7C-EE78-F334599009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6199987" flipH="1">
                <a:off x="2154505" y="3461282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8" name="Rectangle 41">
                <a:extLst>
                  <a:ext uri="{FF2B5EF4-FFF2-40B4-BE49-F238E27FC236}">
                    <a16:creationId xmlns:a16="http://schemas.microsoft.com/office/drawing/2014/main" id="{BD65D662-4C68-8467-2FC5-D013E1D867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6199987" flipH="1">
                <a:off x="2448983" y="3436672"/>
                <a:ext cx="23810" cy="252410"/>
              </a:xfrm>
              <a:prstGeom prst="rect">
                <a:avLst/>
              </a:prstGeom>
              <a:solidFill>
                <a:srgbClr val="82FFFF">
                  <a:alpha val="60000"/>
                </a:srgbClr>
              </a:solidFill>
              <a:ln cap="flat">
                <a:noFill/>
                <a:prstDash val="solid"/>
              </a:ln>
              <a:effectLst>
                <a:outerShdw dist="38096" dir="2700000" algn="tl">
                  <a:srgbClr val="000000">
                    <a:alpha val="58000"/>
                  </a:srgbClr>
                </a:outerShdw>
              </a:effectLst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</p:grpSp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DAC40D2F-3972-0CEB-9615-C2A758BDC54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667003" y="2328336"/>
            <a:ext cx="6858000" cy="1367896"/>
          </a:xfrm>
        </p:spPr>
        <p:txBody>
          <a:bodyPr anchorCtr="1"/>
          <a:lstStyle/>
          <a:p>
            <a:pPr lvl="0" algn="ctr"/>
            <a:r>
              <a:rPr lang="en-US"/>
              <a:t>HIDE AND SEEK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4B8D7BF5-3D99-D679-F3A1-6C1D7DDE2C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667003" y="3602041"/>
            <a:ext cx="6858000" cy="953033"/>
          </a:xfrm>
        </p:spPr>
        <p:txBody>
          <a:bodyPr anchorCtr="1"/>
          <a:lstStyle/>
          <a:p>
            <a:pPr lvl="0" algn="ctr"/>
            <a:r>
              <a:rPr lang="en-US"/>
              <a:t>Proiect sincretic 1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CEA31DE2-9763-DD28-BA06-1114E746C3CA}"/>
              </a:ext>
            </a:extLst>
          </p:cNvPr>
          <p:cNvSpPr txBox="1"/>
          <p:nvPr/>
        </p:nvSpPr>
        <p:spPr>
          <a:xfrm>
            <a:off x="4840842" y="5415890"/>
            <a:ext cx="7733245" cy="118400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5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700" b="0" i="0" u="none" strike="noStrike" kern="1200" cap="all" spc="0" baseline="0">
                <a:solidFill>
                  <a:srgbClr val="82FFFF"/>
                </a:solidFill>
                <a:uFillTx/>
                <a:latin typeface="Tw Cen MT"/>
              </a:rPr>
              <a:t>Autori: Marc Gherzan, Daniel Gabor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5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700" b="0" i="0" u="none" strike="noStrike" kern="1200" cap="all" spc="0" baseline="0">
                <a:solidFill>
                  <a:srgbClr val="82FFFF"/>
                </a:solidFill>
                <a:uFillTx/>
                <a:latin typeface="Tw Cen MT"/>
              </a:rPr>
              <a:t>Coordonatori: Conf.dr.ing. Florin Dragan, As. ing. Alexa Liviu-Aniel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5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700" b="0" i="0" u="none" strike="noStrike" kern="1200" cap="all" spc="0" baseline="0">
                <a:solidFill>
                  <a:srgbClr val="82FFFF"/>
                </a:solidFill>
                <a:uFillTx/>
                <a:latin typeface="Tw Cen MT"/>
              </a:rPr>
              <a:t>UPT - Facultatea de Automatica si Calculatoare, 2025/2026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03C4C-0CAC-1421-37B6-2EA58AD0647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1. Introducere si Motivatie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A83D0A-E096-3DCF-5D60-6379EAC70EC9}"/>
              </a:ext>
            </a:extLst>
          </p:cNvPr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sz="2000"/>
              <a:t>Context:</a:t>
            </a:r>
          </a:p>
          <a:p>
            <a:pPr lvl="0">
              <a:lnSpc>
                <a:spcPct val="100000"/>
              </a:lnSpc>
            </a:pPr>
            <a:r>
              <a:rPr lang="en-US" sz="2000"/>
              <a:t>	- Industria 4.0: Cresterea importansei robotilor mobili autonomi.</a:t>
            </a:r>
          </a:p>
          <a:p>
            <a:pPr lvl="0">
              <a:lnSpc>
                <a:spcPct val="100000"/>
              </a:lnSpc>
            </a:pPr>
            <a:r>
              <a:rPr lang="en-US" sz="2000"/>
              <a:t>	- Provocare HRI: Controlerele tradisionale (tastatura/joystick) sunt contraintuitive.</a:t>
            </a:r>
          </a:p>
          <a:p>
            <a:pPr lvl="0">
              <a:lnSpc>
                <a:spcPct val="100000"/>
              </a:lnSpc>
            </a:pPr>
            <a:endParaRPr lang="en-US" sz="2000"/>
          </a:p>
          <a:p>
            <a:pPr lvl="0">
              <a:lnSpc>
                <a:spcPct val="100000"/>
              </a:lnSpc>
            </a:pPr>
            <a:r>
              <a:rPr lang="en-US" sz="2000"/>
              <a:t>Solutia Propusa:</a:t>
            </a:r>
          </a:p>
          <a:p>
            <a:pPr lvl="0">
              <a:lnSpc>
                <a:spcPct val="100000"/>
              </a:lnSpc>
            </a:pPr>
            <a:r>
              <a:rPr lang="en-US" sz="2000"/>
              <a:t>	- Control prin gesturi naturale ale mâinii (Computer Vision).</a:t>
            </a:r>
          </a:p>
          <a:p>
            <a:pPr lvl="0">
              <a:lnSpc>
                <a:spcPct val="100000"/>
              </a:lnSpc>
            </a:pPr>
            <a:r>
              <a:rPr lang="en-US" sz="2000"/>
              <a:t>	- Eliminarea dispozitivelor fizice de comanda.</a:t>
            </a:r>
          </a:p>
          <a:p>
            <a:pPr lvl="0">
              <a:lnSpc>
                <a:spcPct val="100000"/>
              </a:lnSpc>
            </a:pPr>
            <a:r>
              <a:rPr lang="en-US" sz="2000"/>
              <a:t>	- Capacitate de decizie autonoma (Navigare reactiva).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00CA9-ABF3-BF08-516B-0A6E5D2DD79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2. Obiective Specifice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4206E4-CF84-8478-0770-8072E0AC71BC}"/>
              </a:ext>
            </a:extLst>
          </p:cNvPr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10000"/>
              </a:lnSpc>
            </a:pPr>
            <a:r>
              <a:rPr lang="en-US" sz="2000"/>
              <a:t>Sistemul 'Hide and Seek' urmarete:</a:t>
            </a:r>
          </a:p>
          <a:p>
            <a:pPr lvl="0">
              <a:lnSpc>
                <a:spcPct val="110000"/>
              </a:lnSpc>
            </a:pPr>
            <a:endParaRPr lang="en-US" sz="2000"/>
          </a:p>
          <a:p>
            <a:pPr lvl="0">
              <a:lnSpc>
                <a:spcPct val="110000"/>
              </a:lnSpc>
            </a:pPr>
            <a:r>
              <a:rPr lang="en-US" sz="2000"/>
              <a:t>1. Teleoperare prin Gesturi: Interpretarea semnalelor mâinii (nr. degete, stânga/dreapta).</a:t>
            </a:r>
          </a:p>
          <a:p>
            <a:pPr lvl="0">
              <a:lnSpc>
                <a:spcPct val="110000"/>
              </a:lnSpc>
            </a:pPr>
            <a:endParaRPr lang="en-US" sz="2000"/>
          </a:p>
          <a:p>
            <a:pPr lvl="0">
              <a:lnSpc>
                <a:spcPct val="110000"/>
              </a:lnSpc>
            </a:pPr>
            <a:r>
              <a:rPr lang="en-US" sz="2000"/>
              <a:t>2. Navigare Autonoma Reactiva: Evitarea obstacolelor folosind senzorul LiDAR.</a:t>
            </a:r>
          </a:p>
          <a:p>
            <a:pPr lvl="0">
              <a:lnSpc>
                <a:spcPct val="110000"/>
              </a:lnSpc>
            </a:pPr>
            <a:endParaRPr lang="en-US" sz="2000"/>
          </a:p>
          <a:p>
            <a:pPr lvl="0">
              <a:lnSpc>
                <a:spcPct val="110000"/>
              </a:lnSpc>
            </a:pPr>
            <a:r>
              <a:rPr lang="en-US" sz="2000"/>
              <a:t>3. Detectia sintei: Identificarea vizuala a obiectelor rosii (ex. doza de suc) folosind camera.</a:t>
            </a:r>
          </a:p>
          <a:p>
            <a:pPr lvl="0">
              <a:lnSpc>
                <a:spcPct val="110000"/>
              </a:lnSpc>
            </a:pPr>
            <a:endParaRPr lang="en-US"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30CE0-CD77-EC88-9F52-1DB398B2CDB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3. Tehnologii Hardware si Software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F0050-B4A6-B974-9AE6-DFF5BA94AC2F}"/>
              </a:ext>
            </a:extLst>
          </p:cNvPr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sz="1100"/>
              <a:t>Hardware &amp; Simulare:</a:t>
            </a:r>
          </a:p>
          <a:p>
            <a:pPr lvl="0">
              <a:lnSpc>
                <a:spcPct val="100000"/>
              </a:lnSpc>
            </a:pPr>
            <a:r>
              <a:rPr lang="en-US" sz="1100"/>
              <a:t>	- Robot: TurtleBot3 (Waffle Pi) cu LiDAR LDS-01.</a:t>
            </a:r>
          </a:p>
          <a:p>
            <a:pPr lvl="0">
              <a:lnSpc>
                <a:spcPct val="100000"/>
              </a:lnSpc>
            </a:pPr>
            <a:r>
              <a:rPr lang="en-US" sz="1100"/>
              <a:t>	- Simulare: Gazebo (Fizica 3D, gravita?ie, coliziuni).</a:t>
            </a:r>
          </a:p>
          <a:p>
            <a:pPr lvl="0">
              <a:lnSpc>
                <a:spcPct val="100000"/>
              </a:lnSpc>
            </a:pPr>
            <a:endParaRPr lang="en-US" sz="1100"/>
          </a:p>
          <a:p>
            <a:pPr lvl="0">
              <a:lnSpc>
                <a:spcPct val="100000"/>
              </a:lnSpc>
            </a:pPr>
            <a:r>
              <a:rPr lang="en-US" sz="1100"/>
              <a:t>Software &amp; Medii:</a:t>
            </a:r>
          </a:p>
          <a:p>
            <a:pPr lvl="0">
              <a:lnSpc>
                <a:spcPct val="100000"/>
              </a:lnSpc>
            </a:pPr>
            <a:r>
              <a:rPr lang="en-US" sz="1100"/>
              <a:t>	- OS: Ubuntu 22.04 LTS.</a:t>
            </a:r>
          </a:p>
          <a:p>
            <a:pPr lvl="0">
              <a:lnSpc>
                <a:spcPct val="100000"/>
              </a:lnSpc>
            </a:pPr>
            <a:r>
              <a:rPr lang="en-US" sz="1100"/>
              <a:t>	- Middleware: ROS 2 Humble Hawksbill.</a:t>
            </a:r>
          </a:p>
          <a:p>
            <a:pPr lvl="0">
              <a:lnSpc>
                <a:spcPct val="100000"/>
              </a:lnSpc>
            </a:pPr>
            <a:r>
              <a:rPr lang="en-US" sz="1100"/>
              <a:t>	- Limbaj: Python 3.10.</a:t>
            </a:r>
          </a:p>
          <a:p>
            <a:pPr lvl="0">
              <a:lnSpc>
                <a:spcPct val="100000"/>
              </a:lnSpc>
            </a:pPr>
            <a:endParaRPr lang="en-US" sz="1100"/>
          </a:p>
          <a:p>
            <a:pPr lvl="0">
              <a:lnSpc>
                <a:spcPct val="100000"/>
              </a:lnSpc>
            </a:pPr>
            <a:r>
              <a:rPr lang="en-US" sz="1100"/>
              <a:t>Biblioteci Principale:</a:t>
            </a:r>
          </a:p>
          <a:p>
            <a:pPr lvl="0">
              <a:lnSpc>
                <a:spcPct val="100000"/>
              </a:lnSpc>
            </a:pPr>
            <a:r>
              <a:rPr lang="en-US" sz="1100"/>
              <a:t>	- MediaPipe: Detec?ia scheletului mâinii (21 puncte).</a:t>
            </a:r>
          </a:p>
          <a:p>
            <a:pPr lvl="0">
              <a:lnSpc>
                <a:spcPct val="100000"/>
              </a:lnSpc>
            </a:pPr>
            <a:r>
              <a:rPr lang="en-US" sz="1100"/>
              <a:t>	- OpenCV: Procesare video si detecsie culoare (HSV).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03B3E-4F69-A9CB-321B-58C6788981B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4. Arhitectura Software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755A0E-1C91-51BD-D3F4-B67597E04264}"/>
              </a:ext>
            </a:extLst>
          </p:cNvPr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sz="1300"/>
              <a:t>Nod Principal: turtle_controller (hide_and_seek_node)</a:t>
            </a:r>
          </a:p>
          <a:p>
            <a:pPr lvl="0">
              <a:lnSpc>
                <a:spcPct val="100000"/>
              </a:lnSpc>
            </a:pPr>
            <a:endParaRPr lang="en-US" sz="1300"/>
          </a:p>
          <a:p>
            <a:pPr lvl="0">
              <a:lnSpc>
                <a:spcPct val="100000"/>
              </a:lnSpc>
            </a:pPr>
            <a:r>
              <a:rPr lang="en-US" sz="1300"/>
              <a:t>Flux de Date: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1. Input: Webcam (Gesturi) + LiDAR (Distante) + Camera Robot.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2. Procesare: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	- Vision: Analiza gesturi (MediaPipe).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	- Logica: Ma?ina de Stari Finite (FSM).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	- Navigare: Algoritm evitare obstacole (Front/Left/Right).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3. Output: Comenzi viteza (/cmd_vel).</a:t>
            </a:r>
          </a:p>
          <a:p>
            <a:pPr lvl="0">
              <a:lnSpc>
                <a:spcPct val="100000"/>
              </a:lnSpc>
            </a:pPr>
            <a:endParaRPr lang="en-US" sz="1300"/>
          </a:p>
          <a:p>
            <a:pPr lvl="0">
              <a:lnSpc>
                <a:spcPct val="100000"/>
              </a:lnSpc>
            </a:pPr>
            <a:r>
              <a:rPr lang="en-US" sz="1300"/>
              <a:t>Stari FSM: IDLE, COUNTING, SEEKING, FOUND.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407F074-628C-847F-6230-5EC5F7D38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Move="1" noResize="1"/>
          </p:cNvPicPr>
          <p:nvPr/>
        </p:nvPicPr>
        <p:blipFill>
          <a:blip r:embed="rId3">
            <a:alphaModFix amt="30000"/>
          </a:blip>
          <a:srcRect/>
          <a:stretch>
            <a:fillRect/>
          </a:stretch>
        </p:blipFill>
        <p:spPr>
          <a:xfrm>
            <a:off x="0" y="0"/>
            <a:ext cx="12192006" cy="685800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3" name="Group 10">
            <a:extLst>
              <a:ext uri="{FF2B5EF4-FFF2-40B4-BE49-F238E27FC236}">
                <a16:creationId xmlns:a16="http://schemas.microsoft.com/office/drawing/2014/main" id="{0BE091DB-18B3-4B3A-8FA5-380C6540EAE7}"/>
              </a:ext>
            </a:extLst>
          </p:cNvPr>
          <p:cNvGrpSpPr/>
          <p:nvPr/>
        </p:nvGrpSpPr>
        <p:grpSpPr>
          <a:xfrm>
            <a:off x="-14292" y="0"/>
            <a:ext cx="12053884" cy="6857999"/>
            <a:chOff x="-14292" y="0"/>
            <a:chExt cx="12053884" cy="6857999"/>
          </a:xfrm>
        </p:grpSpPr>
        <p:grpSp>
          <p:nvGrpSpPr>
            <p:cNvPr id="4" name="Group 11">
              <a:extLst>
                <a:ext uri="{FF2B5EF4-FFF2-40B4-BE49-F238E27FC236}">
                  <a16:creationId xmlns:a16="http://schemas.microsoft.com/office/drawing/2014/main" id="{8450D75D-0896-F2EE-787D-7E9F6609AC3B}"/>
                </a:ext>
              </a:extLst>
            </p:cNvPr>
            <p:cNvGrpSpPr/>
            <p:nvPr/>
          </p:nvGrpSpPr>
          <p:grpSpPr>
            <a:xfrm>
              <a:off x="-14292" y="0"/>
              <a:ext cx="1220797" cy="6857999"/>
              <a:chOff x="-14292" y="0"/>
              <a:chExt cx="1220797" cy="6857999"/>
            </a:xfrm>
          </p:grpSpPr>
          <p:sp>
            <p:nvSpPr>
              <p:cNvPr id="5" name="Rectangle 5">
                <a:extLst>
                  <a:ext uri="{FF2B5EF4-FFF2-40B4-BE49-F238E27FC236}">
                    <a16:creationId xmlns:a16="http://schemas.microsoft.com/office/drawing/2014/main" id="{3D7B9272-10ED-5F76-6FB4-ECFE6FCB53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14300" y="4764"/>
                <a:ext cx="23810" cy="2181228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4938271A-49B1-5D14-2312-EA500BDF4C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33339" y="2176464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val 28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11" y="f10"/>
                      <a:pt x="f10" y="f9"/>
                      <a:pt x="f10" y="f4"/>
                    </a:cubicBezTo>
                    <a:cubicBezTo>
                      <a:pt x="f10" y="f8"/>
                      <a:pt x="f11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0405BC15-400F-60DF-FD59-74C7C9869A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8575" y="4021138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0C28EB2B-E16C-A036-1C8C-30E6CD069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00025" y="4764"/>
                <a:ext cx="369883" cy="1811334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1141"/>
                  <a:gd name="f5" fmla="val 218"/>
                  <a:gd name="f6" fmla="val 626"/>
                  <a:gd name="f7" fmla="val 15"/>
                  <a:gd name="f8" fmla="val 623"/>
                  <a:gd name="f9" fmla="val 1135"/>
                  <a:gd name="f10" fmla="*/ f0 1 233"/>
                  <a:gd name="f11" fmla="*/ f1 1 1141"/>
                  <a:gd name="f12" fmla="+- f4 0 f2"/>
                  <a:gd name="f13" fmla="+- f3 0 f2"/>
                  <a:gd name="f14" fmla="*/ f13 1 233"/>
                  <a:gd name="f15" fmla="*/ f12 1 1141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233" h="1141">
                    <a:moveTo>
                      <a:pt x="f5" y="f4"/>
                    </a:moveTo>
                    <a:lnTo>
                      <a:pt x="f2" y="f6"/>
                    </a:lnTo>
                    <a:lnTo>
                      <a:pt x="f2" y="f2"/>
                    </a:lnTo>
                    <a:lnTo>
                      <a:pt x="f7" y="f2"/>
                    </a:lnTo>
                    <a:lnTo>
                      <a:pt x="f7" y="f8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6F20C48A-B64B-728D-7830-C8E36EAF4A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503240" y="1801816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33"/>
                  <a:gd name="f8" fmla="val 6"/>
                  <a:gd name="f9" fmla="val 4"/>
                  <a:gd name="f10" fmla="val 11"/>
                  <a:gd name="f11" fmla="val 29"/>
                  <a:gd name="f12" fmla="val 36"/>
                  <a:gd name="f13" fmla="val 28"/>
                  <a:gd name="f14" fmla="*/ f0 1 40"/>
                  <a:gd name="f15" fmla="*/ f1 1 40"/>
                  <a:gd name="f16" fmla="+- f3 0 f2"/>
                  <a:gd name="f17" fmla="*/ f16 1 40"/>
                  <a:gd name="f18" fmla="*/ 0 1 f17"/>
                  <a:gd name="f19" fmla="*/ f3 1 f17"/>
                  <a:gd name="f20" fmla="*/ f18 f14 1"/>
                  <a:gd name="f21" fmla="*/ f19 f14 1"/>
                  <a:gd name="f22" fmla="*/ f19 f15 1"/>
                  <a:gd name="f23" fmla="*/ f18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7" y="f2"/>
                      <a:pt x="f3" y="f8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9"/>
                    </a:moveTo>
                    <a:cubicBezTo>
                      <a:pt x="f10" y="f9"/>
                      <a:pt x="f9" y="f10"/>
                      <a:pt x="f9" y="f4"/>
                    </a:cubicBezTo>
                    <a:cubicBezTo>
                      <a:pt x="f9" y="f11"/>
                      <a:pt x="f10" y="f12"/>
                      <a:pt x="f4" y="f12"/>
                    </a:cubicBezTo>
                    <a:cubicBezTo>
                      <a:pt x="f13" y="f12"/>
                      <a:pt x="f12" y="f11"/>
                      <a:pt x="f12" y="f4"/>
                    </a:cubicBezTo>
                    <a:cubicBezTo>
                      <a:pt x="f12" y="f5"/>
                      <a:pt x="f6" y="f9"/>
                      <a:pt x="f4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65916F34-87B6-58D0-0B74-BE3DB53BB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85750" y="4764"/>
                <a:ext cx="369883" cy="14303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901"/>
                  <a:gd name="f5" fmla="val 221"/>
                  <a:gd name="f6" fmla="val 383"/>
                  <a:gd name="f7" fmla="val 18"/>
                  <a:gd name="f8" fmla="val 380"/>
                  <a:gd name="f9" fmla="val 895"/>
                  <a:gd name="f10" fmla="*/ f0 1 233"/>
                  <a:gd name="f11" fmla="*/ f1 1 901"/>
                  <a:gd name="f12" fmla="+- f4 0 f2"/>
                  <a:gd name="f13" fmla="+- f3 0 f2"/>
                  <a:gd name="f14" fmla="*/ f13 1 233"/>
                  <a:gd name="f15" fmla="*/ f12 1 901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233" h="901">
                    <a:moveTo>
                      <a:pt x="f5" y="f4"/>
                    </a:moveTo>
                    <a:lnTo>
                      <a:pt x="f2" y="f6"/>
                    </a:lnTo>
                    <a:lnTo>
                      <a:pt x="f2" y="f2"/>
                    </a:lnTo>
                    <a:lnTo>
                      <a:pt x="f7" y="f2"/>
                    </a:lnTo>
                    <a:lnTo>
                      <a:pt x="f7" y="f8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AF84B15B-6A2A-480E-A0DD-09A874D667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546097" y="0"/>
                <a:ext cx="152403" cy="91280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6"/>
                  <a:gd name="f4" fmla="val 575"/>
                  <a:gd name="f5" fmla="val 78"/>
                  <a:gd name="f6" fmla="val 192"/>
                  <a:gd name="f7" fmla="val 6"/>
                  <a:gd name="f8" fmla="val 15"/>
                  <a:gd name="f9" fmla="val 189"/>
                  <a:gd name="f10" fmla="*/ f0 1 96"/>
                  <a:gd name="f11" fmla="*/ f1 1 575"/>
                  <a:gd name="f12" fmla="+- f4 0 f2"/>
                  <a:gd name="f13" fmla="+- f3 0 f2"/>
                  <a:gd name="f14" fmla="*/ f13 1 96"/>
                  <a:gd name="f15" fmla="*/ f12 1 575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96" h="575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0746BF0F-03E9-5C4E-DE0C-A7BA640B8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588965" y="1420813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33"/>
                  <a:gd name="f8" fmla="val 7"/>
                  <a:gd name="f9" fmla="val 4"/>
                  <a:gd name="f10" fmla="val 11"/>
                  <a:gd name="f11" fmla="val 29"/>
                  <a:gd name="f12" fmla="val 36"/>
                  <a:gd name="f13" fmla="*/ f0 1 40"/>
                  <a:gd name="f14" fmla="*/ f1 1 40"/>
                  <a:gd name="f15" fmla="+- f3 0 f2"/>
                  <a:gd name="f16" fmla="*/ f15 1 40"/>
                  <a:gd name="f17" fmla="*/ 0 1 f16"/>
                  <a:gd name="f18" fmla="*/ f3 1 f16"/>
                  <a:gd name="f19" fmla="*/ f17 f13 1"/>
                  <a:gd name="f20" fmla="*/ f18 f13 1"/>
                  <a:gd name="f21" fmla="*/ f18 f14 1"/>
                  <a:gd name="f22" fmla="*/ f17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7" y="f2"/>
                      <a:pt x="f3" y="f8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9"/>
                    </a:moveTo>
                    <a:cubicBezTo>
                      <a:pt x="f10" y="f9"/>
                      <a:pt x="f9" y="f10"/>
                      <a:pt x="f9" y="f4"/>
                    </a:cubicBezTo>
                    <a:cubicBezTo>
                      <a:pt x="f9" y="f11"/>
                      <a:pt x="f10" y="f12"/>
                      <a:pt x="f4" y="f12"/>
                    </a:cubicBezTo>
                    <a:cubicBezTo>
                      <a:pt x="f11" y="f12"/>
                      <a:pt x="f12" y="f11"/>
                      <a:pt x="f12" y="f4"/>
                    </a:cubicBezTo>
                    <a:cubicBezTo>
                      <a:pt x="f12" y="f5"/>
                      <a:pt x="f6" y="f9"/>
                      <a:pt x="f4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3" name="Freeform 13">
                <a:extLst>
                  <a:ext uri="{FF2B5EF4-FFF2-40B4-BE49-F238E27FC236}">
                    <a16:creationId xmlns:a16="http://schemas.microsoft.com/office/drawing/2014/main" id="{16B41CF2-F082-1005-DF0D-C17B141BFD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588965" y="90329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+- f3 0 f2"/>
                  <a:gd name="f14" fmla="*/ f13 1 40"/>
                  <a:gd name="f15" fmla="*/ 0 1 f14"/>
                  <a:gd name="f16" fmla="*/ f3 1 f14"/>
                  <a:gd name="f17" fmla="*/ f15 f11 1"/>
                  <a:gd name="f18" fmla="*/ f16 f11 1"/>
                  <a:gd name="f19" fmla="*/ f16 f12 1"/>
                  <a:gd name="f20" fmla="*/ f15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7" t="f20" r="f18" b="f19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F8F4F7DE-2A64-24B7-9BCA-2F5DA627F7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41351" y="0"/>
                <a:ext cx="422279" cy="52705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6"/>
                  <a:gd name="f4" fmla="val 332"/>
                  <a:gd name="f5" fmla="val 257"/>
                  <a:gd name="f6" fmla="val 48"/>
                  <a:gd name="f7" fmla="val 123"/>
                  <a:gd name="f8" fmla="val 6"/>
                  <a:gd name="f9" fmla="val 15"/>
                  <a:gd name="f10" fmla="val 63"/>
                  <a:gd name="f11" fmla="val 114"/>
                  <a:gd name="f12" fmla="val 320"/>
                  <a:gd name="f13" fmla="*/ f0 1 266"/>
                  <a:gd name="f14" fmla="*/ f1 1 332"/>
                  <a:gd name="f15" fmla="+- f4 0 f2"/>
                  <a:gd name="f16" fmla="+- f3 0 f2"/>
                  <a:gd name="f17" fmla="*/ f16 1 266"/>
                  <a:gd name="f18" fmla="*/ f15 1 332"/>
                  <a:gd name="f19" fmla="*/ 0 1 f17"/>
                  <a:gd name="f20" fmla="*/ f3 1 f17"/>
                  <a:gd name="f21" fmla="*/ 0 1 f18"/>
                  <a:gd name="f22" fmla="*/ f4 1 f18"/>
                  <a:gd name="f23" fmla="*/ f19 f13 1"/>
                  <a:gd name="f24" fmla="*/ f20 f13 1"/>
                  <a:gd name="f25" fmla="*/ f22 f14 1"/>
                  <a:gd name="f26" fmla="*/ f21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266" h="332">
                    <a:moveTo>
                      <a:pt x="f5" y="f4"/>
                    </a:moveTo>
                    <a:lnTo>
                      <a:pt x="f6" y="f7"/>
                    </a:lnTo>
                    <a:lnTo>
                      <a:pt x="f2" y="f8"/>
                    </a:lnTo>
                    <a:lnTo>
                      <a:pt x="f9" y="f2"/>
                    </a:lnTo>
                    <a:lnTo>
                      <a:pt x="f10" y="f11"/>
                    </a:lnTo>
                    <a:lnTo>
                      <a:pt x="f3" y="f12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62A32BDF-D75C-7A89-3EE8-5E5E645D1B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20763" y="488947"/>
                <a:ext cx="161921" cy="14763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4"/>
                  <a:gd name="f4" fmla="val 31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0"/>
                  <a:gd name="f12" fmla="val 10"/>
                  <a:gd name="f13" fmla="val 4"/>
                  <a:gd name="f14" fmla="val 1"/>
                  <a:gd name="f15" fmla="val 21"/>
                  <a:gd name="f16" fmla="val 25"/>
                  <a:gd name="f17" fmla="val 28"/>
                  <a:gd name="f18" fmla="val 14"/>
                  <a:gd name="f19" fmla="val 11"/>
                  <a:gd name="f20" fmla="val 5"/>
                  <a:gd name="f21" fmla="val 7"/>
                  <a:gd name="f22" fmla="val 12"/>
                  <a:gd name="f23" fmla="val 19"/>
                  <a:gd name="f24" fmla="val 24"/>
                  <a:gd name="f25" fmla="val 26"/>
                  <a:gd name="f26" fmla="val 23"/>
                  <a:gd name="f27" fmla="*/ f0 1 34"/>
                  <a:gd name="f28" fmla="*/ f1 1 31"/>
                  <a:gd name="f29" fmla="+- f4 0 f2"/>
                  <a:gd name="f30" fmla="+- f3 0 f2"/>
                  <a:gd name="f31" fmla="*/ f30 1 34"/>
                  <a:gd name="f32" fmla="*/ f29 1 31"/>
                  <a:gd name="f33" fmla="*/ 0 1 f31"/>
                  <a:gd name="f34" fmla="*/ f3 1 f31"/>
                  <a:gd name="f35" fmla="*/ 0 1 f32"/>
                  <a:gd name="f36" fmla="*/ f4 1 f32"/>
                  <a:gd name="f37" fmla="*/ f33 f27 1"/>
                  <a:gd name="f38" fmla="*/ f34 f27 1"/>
                  <a:gd name="f39" fmla="*/ f36 f28 1"/>
                  <a:gd name="f40" fmla="*/ f35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37" t="f40" r="f38" b="f39"/>
                <a:pathLst>
                  <a:path w="34" h="31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5" y="f2"/>
                      <a:pt x="f16" y="f14"/>
                      <a:pt x="f17" y="f13"/>
                    </a:cubicBezTo>
                    <a:cubicBezTo>
                      <a:pt x="f3" y="f12"/>
                      <a:pt x="f3" y="f11"/>
                      <a:pt x="f17" y="f10"/>
                    </a:cubicBezTo>
                    <a:cubicBezTo>
                      <a:pt x="f16" y="f8"/>
                      <a:pt x="f15" y="f4"/>
                      <a:pt x="f5" y="f4"/>
                    </a:cubicBezTo>
                    <a:close/>
                    <a:moveTo>
                      <a:pt x="f5" y="f13"/>
                    </a:moveTo>
                    <a:cubicBezTo>
                      <a:pt x="f18" y="f13"/>
                      <a:pt x="f19" y="f20"/>
                      <a:pt x="f7" y="f21"/>
                    </a:cubicBezTo>
                    <a:cubicBezTo>
                      <a:pt x="f13" y="f22"/>
                      <a:pt x="f13" y="f23"/>
                      <a:pt x="f7" y="f24"/>
                    </a:cubicBezTo>
                    <a:cubicBezTo>
                      <a:pt x="f19" y="f25"/>
                      <a:pt x="f18" y="f10"/>
                      <a:pt x="f5" y="f10"/>
                    </a:cubicBezTo>
                    <a:cubicBezTo>
                      <a:pt x="f11" y="f10"/>
                      <a:pt x="f26" y="f25"/>
                      <a:pt x="f16" y="f24"/>
                    </a:cubicBezTo>
                    <a:cubicBezTo>
                      <a:pt x="f8" y="f23"/>
                      <a:pt x="f8" y="f22"/>
                      <a:pt x="f16" y="f21"/>
                    </a:cubicBezTo>
                    <a:cubicBezTo>
                      <a:pt x="f26" y="f20"/>
                      <a:pt x="f11" y="f13"/>
                      <a:pt x="f5" y="f1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6" name="Line 16">
                <a:extLst>
                  <a:ext uri="{FF2B5EF4-FFF2-40B4-BE49-F238E27FC236}">
                    <a16:creationId xmlns:a16="http://schemas.microsoft.com/office/drawing/2014/main" id="{FB4C1660-230B-D2A3-FB74-73D7966204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-4764" y="9528"/>
                <a:ext cx="0" cy="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ss"/>
                  <a:gd name="f6" fmla="val 0"/>
                  <a:gd name="f7" fmla="+- 0 0 -180"/>
                  <a:gd name="f8" fmla="+- 0 0 -360"/>
                  <a:gd name="f9" fmla="abs f3"/>
                  <a:gd name="f10" fmla="abs f4"/>
                  <a:gd name="f11" fmla="abs f5"/>
                  <a:gd name="f12" fmla="*/ f7 f0 1"/>
                  <a:gd name="f13" fmla="*/ f8 f0 1"/>
                  <a:gd name="f14" fmla="?: f9 f3 1"/>
                  <a:gd name="f15" fmla="?: f10 f4 1"/>
                  <a:gd name="f16" fmla="?: f11 f5 1"/>
                  <a:gd name="f17" fmla="*/ f12 1 f2"/>
                  <a:gd name="f18" fmla="*/ f13 1 f2"/>
                  <a:gd name="f19" fmla="*/ f14 1 21600"/>
                  <a:gd name="f20" fmla="*/ f15 1 21600"/>
                  <a:gd name="f21" fmla="*/ 21600 f14 1"/>
                  <a:gd name="f22" fmla="*/ 21600 f15 1"/>
                  <a:gd name="f23" fmla="+- f17 0 f1"/>
                  <a:gd name="f24" fmla="+- f18 0 f1"/>
                  <a:gd name="f25" fmla="min f20 f19"/>
                  <a:gd name="f26" fmla="*/ f21 1 f16"/>
                  <a:gd name="f27" fmla="*/ f22 1 f16"/>
                  <a:gd name="f28" fmla="val f26"/>
                  <a:gd name="f29" fmla="val f27"/>
                  <a:gd name="f30" fmla="*/ f6 f25 1"/>
                  <a:gd name="f31" fmla="*/ f28 f25 1"/>
                  <a:gd name="f32" fmla="*/ f29 f2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3">
                    <a:pos x="f30" y="f30"/>
                  </a:cxn>
                  <a:cxn ang="f24">
                    <a:pos x="f31" y="f32"/>
                  </a:cxn>
                </a:cxnLst>
                <a:rect l="f30" t="f30" r="f31" b="f32"/>
                <a:pathLst>
                  <a:path>
                    <a:moveTo>
                      <a:pt x="f30" y="f30"/>
                    </a:moveTo>
                    <a:lnTo>
                      <a:pt x="f31" y="f32"/>
                    </a:lnTo>
                  </a:path>
                </a:pathLst>
              </a:custGeom>
              <a:noFill/>
              <a:ln w="18" cap="flat">
                <a:solidFill>
                  <a:srgbClr val="FFFFFF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12A6D3D1-F1F7-8311-11FF-8E3F1844CD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9528" y="1801816"/>
                <a:ext cx="123828" cy="12700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78"/>
                  <a:gd name="f4" fmla="val 80"/>
                  <a:gd name="f5" fmla="val 6"/>
                  <a:gd name="f6" fmla="val 71"/>
                  <a:gd name="f7" fmla="val 69"/>
                  <a:gd name="f8" fmla="val 9"/>
                  <a:gd name="f9" fmla="*/ f0 1 78"/>
                  <a:gd name="f10" fmla="*/ f1 1 80"/>
                  <a:gd name="f11" fmla="+- f4 0 f2"/>
                  <a:gd name="f12" fmla="+- f3 0 f2"/>
                  <a:gd name="f13" fmla="*/ f12 1 78"/>
                  <a:gd name="f14" fmla="*/ f11 1 80"/>
                  <a:gd name="f15" fmla="*/ 0 1 f13"/>
                  <a:gd name="f16" fmla="*/ f3 1 f13"/>
                  <a:gd name="f17" fmla="*/ 0 1 f14"/>
                  <a:gd name="f18" fmla="*/ f4 1 f14"/>
                  <a:gd name="f19" fmla="*/ f15 f9 1"/>
                  <a:gd name="f20" fmla="*/ f16 f9 1"/>
                  <a:gd name="f21" fmla="*/ f18 f10 1"/>
                  <a:gd name="f22" fmla="*/ f17 f1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78" h="80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6780F17F-559F-60CB-9E05-EF822A3C05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-9528" y="3549645"/>
                <a:ext cx="147639" cy="481010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3"/>
                  <a:gd name="f4" fmla="val 303"/>
                  <a:gd name="f5" fmla="val 78"/>
                  <a:gd name="f6" fmla="val 12"/>
                  <a:gd name="f7" fmla="val 69"/>
                  <a:gd name="f8" fmla="*/ f0 1 93"/>
                  <a:gd name="f9" fmla="*/ f1 1 303"/>
                  <a:gd name="f10" fmla="+- f4 0 f2"/>
                  <a:gd name="f11" fmla="+- f3 0 f2"/>
                  <a:gd name="f12" fmla="*/ f11 1 93"/>
                  <a:gd name="f13" fmla="*/ f10 1 303"/>
                  <a:gd name="f14" fmla="*/ 0 1 f12"/>
                  <a:gd name="f15" fmla="*/ f3 1 f12"/>
                  <a:gd name="f16" fmla="*/ 0 1 f13"/>
                  <a:gd name="f17" fmla="*/ f4 1 f13"/>
                  <a:gd name="f18" fmla="*/ f14 f8 1"/>
                  <a:gd name="f19" fmla="*/ f15 f8 1"/>
                  <a:gd name="f20" fmla="*/ f17 f9 1"/>
                  <a:gd name="f21" fmla="*/ f16 f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93" h="303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5"/>
                    </a:lnTo>
                    <a:lnTo>
                      <a:pt x="f2" y="f6"/>
                    </a:lnTo>
                    <a:lnTo>
                      <a:pt x="f6" y="f2"/>
                    </a:lnTo>
                    <a:lnTo>
                      <a:pt x="f3" y="f7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CA6061DC-D3B8-E69C-A785-AF1EAD84D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28582" y="1382709"/>
                <a:ext cx="142875" cy="47624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0"/>
                  <a:gd name="f4" fmla="val 300"/>
                  <a:gd name="f5" fmla="val 78"/>
                  <a:gd name="f6" fmla="val 84"/>
                  <a:gd name="f7" fmla="val 9"/>
                  <a:gd name="f8" fmla="val 81"/>
                  <a:gd name="f9" fmla="*/ f0 1 90"/>
                  <a:gd name="f10" fmla="*/ f1 1 300"/>
                  <a:gd name="f11" fmla="+- f4 0 f2"/>
                  <a:gd name="f12" fmla="+- f3 0 f2"/>
                  <a:gd name="f13" fmla="*/ f12 1 90"/>
                  <a:gd name="f14" fmla="*/ f11 1 300"/>
                  <a:gd name="f15" fmla="*/ 0 1 f13"/>
                  <a:gd name="f16" fmla="*/ f3 1 f13"/>
                  <a:gd name="f17" fmla="*/ 0 1 f14"/>
                  <a:gd name="f18" fmla="*/ f4 1 f14"/>
                  <a:gd name="f19" fmla="*/ f15 f9 1"/>
                  <a:gd name="f20" fmla="*/ f16 f9 1"/>
                  <a:gd name="f21" fmla="*/ f18 f10 1"/>
                  <a:gd name="f22" fmla="*/ f17 f1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90" h="300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2BE1BFA3-DC79-F055-A0B1-B6282149CE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04789" y="1849438"/>
                <a:ext cx="114300" cy="107954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4"/>
                  <a:gd name="f4" fmla="val 23"/>
                  <a:gd name="f5" fmla="val 12"/>
                  <a:gd name="f6" fmla="val 6"/>
                  <a:gd name="f7" fmla="val 18"/>
                  <a:gd name="f8" fmla="val 5"/>
                  <a:gd name="f9" fmla="val 4"/>
                  <a:gd name="f10" fmla="val 8"/>
                  <a:gd name="f11" fmla="val 16"/>
                  <a:gd name="f12" fmla="val 19"/>
                  <a:gd name="f13" fmla="val 20"/>
                  <a:gd name="f14" fmla="*/ f0 1 24"/>
                  <a:gd name="f15" fmla="*/ f1 1 23"/>
                  <a:gd name="f16" fmla="+- f4 0 f2"/>
                  <a:gd name="f17" fmla="+- f3 0 f2"/>
                  <a:gd name="f18" fmla="*/ f17 1 24"/>
                  <a:gd name="f19" fmla="*/ f16 1 23"/>
                  <a:gd name="f20" fmla="*/ 0 1 f18"/>
                  <a:gd name="f21" fmla="*/ f3 1 f18"/>
                  <a:gd name="f22" fmla="*/ 0 1 f19"/>
                  <a:gd name="f23" fmla="*/ f4 1 f19"/>
                  <a:gd name="f24" fmla="*/ f20 f14 1"/>
                  <a:gd name="f25" fmla="*/ f21 f14 1"/>
                  <a:gd name="f26" fmla="*/ f23 f15 1"/>
                  <a:gd name="f27" fmla="*/ f22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24" h="23">
                    <a:moveTo>
                      <a:pt x="f5" y="f4"/>
                    </a:moveTo>
                    <a:cubicBezTo>
                      <a:pt x="f6" y="f4"/>
                      <a:pt x="f2" y="f7"/>
                      <a:pt x="f2" y="f5"/>
                    </a:cubicBezTo>
                    <a:cubicBezTo>
                      <a:pt x="f2" y="f8"/>
                      <a:pt x="f6" y="f2"/>
                      <a:pt x="f5" y="f2"/>
                    </a:cubicBezTo>
                    <a:cubicBezTo>
                      <a:pt x="f7" y="f2"/>
                      <a:pt x="f3" y="f8"/>
                      <a:pt x="f3" y="f5"/>
                    </a:cubicBezTo>
                    <a:cubicBezTo>
                      <a:pt x="f3" y="f7"/>
                      <a:pt x="f7" y="f4"/>
                      <a:pt x="f5" y="f4"/>
                    </a:cubicBezTo>
                    <a:close/>
                    <a:moveTo>
                      <a:pt x="f5" y="f9"/>
                    </a:moveTo>
                    <a:cubicBezTo>
                      <a:pt x="f10" y="f9"/>
                      <a:pt x="f9" y="f10"/>
                      <a:pt x="f9" y="f5"/>
                    </a:cubicBezTo>
                    <a:cubicBezTo>
                      <a:pt x="f9" y="f11"/>
                      <a:pt x="f10" y="f12"/>
                      <a:pt x="f5" y="f12"/>
                    </a:cubicBezTo>
                    <a:cubicBezTo>
                      <a:pt x="f11" y="f12"/>
                      <a:pt x="f13" y="f11"/>
                      <a:pt x="f13" y="f5"/>
                    </a:cubicBezTo>
                    <a:cubicBezTo>
                      <a:pt x="f13" y="f10"/>
                      <a:pt x="f11" y="f9"/>
                      <a:pt x="f5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1" name="Rectangle 21">
                <a:extLst>
                  <a:ext uri="{FF2B5EF4-FFF2-40B4-BE49-F238E27FC236}">
                    <a16:creationId xmlns:a16="http://schemas.microsoft.com/office/drawing/2014/main" id="{D99D7BD2-83CB-290B-D59E-A026669A0B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3346" y="4662489"/>
                <a:ext cx="23810" cy="2181228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73BFF56D-F5F7-C5ED-C7BD-76A834424D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3835" y="5041901"/>
                <a:ext cx="369883" cy="180181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1135"/>
                  <a:gd name="f5" fmla="val 15"/>
                  <a:gd name="f6" fmla="val 515"/>
                  <a:gd name="f7" fmla="val 512"/>
                  <a:gd name="f8" fmla="val 218"/>
                  <a:gd name="f9" fmla="val 6"/>
                  <a:gd name="f10" fmla="val 518"/>
                  <a:gd name="f11" fmla="*/ f0 1 233"/>
                  <a:gd name="f12" fmla="*/ f1 1 1135"/>
                  <a:gd name="f13" fmla="+- f4 0 f2"/>
                  <a:gd name="f14" fmla="+- f3 0 f2"/>
                  <a:gd name="f15" fmla="*/ f14 1 233"/>
                  <a:gd name="f16" fmla="*/ f13 1 1135"/>
                  <a:gd name="f17" fmla="*/ 0 1 f15"/>
                  <a:gd name="f18" fmla="*/ f3 1 f15"/>
                  <a:gd name="f19" fmla="*/ 0 1 f16"/>
                  <a:gd name="f20" fmla="*/ f4 1 f16"/>
                  <a:gd name="f21" fmla="*/ f17 f11 1"/>
                  <a:gd name="f22" fmla="*/ f18 f11 1"/>
                  <a:gd name="f23" fmla="*/ f20 f12 1"/>
                  <a:gd name="f24" fmla="*/ f19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233" h="1135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3" name="Freeform 23">
                <a:extLst>
                  <a:ext uri="{FF2B5EF4-FFF2-40B4-BE49-F238E27FC236}">
                    <a16:creationId xmlns:a16="http://schemas.microsoft.com/office/drawing/2014/main" id="{4FE216D9-0003-DDD8-37E5-2507F23FB7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52385" y="448151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val 28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11" y="f10"/>
                      <a:pt x="f10" y="f9"/>
                      <a:pt x="f10" y="f4"/>
                    </a:cubicBezTo>
                    <a:cubicBezTo>
                      <a:pt x="f10" y="f8"/>
                      <a:pt x="f11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4" name="Freeform 24">
                <a:extLst>
                  <a:ext uri="{FF2B5EF4-FFF2-40B4-BE49-F238E27FC236}">
                    <a16:creationId xmlns:a16="http://schemas.microsoft.com/office/drawing/2014/main" id="{689A9AB8-D35B-528F-26F3-9127642A3A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-14292" y="5627683"/>
                <a:ext cx="85725" cy="121602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54"/>
                  <a:gd name="f4" fmla="val 766"/>
                  <a:gd name="f5" fmla="val 36"/>
                  <a:gd name="f6" fmla="val 149"/>
                  <a:gd name="f7" fmla="val 3"/>
                  <a:gd name="f8" fmla="val 18"/>
                  <a:gd name="f9" fmla="val 146"/>
                  <a:gd name="f10" fmla="*/ f0 1 54"/>
                  <a:gd name="f11" fmla="*/ f1 1 766"/>
                  <a:gd name="f12" fmla="+- f4 0 f2"/>
                  <a:gd name="f13" fmla="+- f3 0 f2"/>
                  <a:gd name="f14" fmla="*/ f13 1 54"/>
                  <a:gd name="f15" fmla="*/ f12 1 766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54" h="766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26903940-F825-9728-925D-3F69E89B10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527051" y="4867278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+- f3 0 f2"/>
                  <a:gd name="f14" fmla="*/ f13 1 40"/>
                  <a:gd name="f15" fmla="*/ 0 1 f14"/>
                  <a:gd name="f16" fmla="*/ f3 1 f14"/>
                  <a:gd name="f17" fmla="*/ f15 f11 1"/>
                  <a:gd name="f18" fmla="*/ f16 f11 1"/>
                  <a:gd name="f19" fmla="*/ f16 f12 1"/>
                  <a:gd name="f20" fmla="*/ f15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7" t="f20" r="f18" b="f19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6" name="Freeform 26">
                <a:extLst>
                  <a:ext uri="{FF2B5EF4-FFF2-40B4-BE49-F238E27FC236}">
                    <a16:creationId xmlns:a16="http://schemas.microsoft.com/office/drawing/2014/main" id="{39CA83B1-119B-2E96-DD8F-4C47EAD31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309560" y="5422904"/>
                <a:ext cx="374647" cy="1425577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6"/>
                  <a:gd name="f4" fmla="val 898"/>
                  <a:gd name="f5" fmla="val 18"/>
                  <a:gd name="f6" fmla="val 515"/>
                  <a:gd name="f7" fmla="val 3"/>
                  <a:gd name="f8" fmla="val 512"/>
                  <a:gd name="f9" fmla="val 221"/>
                  <a:gd name="f10" fmla="val 6"/>
                  <a:gd name="f11" fmla="val 518"/>
                  <a:gd name="f12" fmla="*/ f0 1 236"/>
                  <a:gd name="f13" fmla="*/ f1 1 898"/>
                  <a:gd name="f14" fmla="+- f4 0 f2"/>
                  <a:gd name="f15" fmla="+- f3 0 f2"/>
                  <a:gd name="f16" fmla="*/ f15 1 236"/>
                  <a:gd name="f17" fmla="*/ f14 1 898"/>
                  <a:gd name="f18" fmla="*/ 0 1 f16"/>
                  <a:gd name="f19" fmla="*/ f3 1 f16"/>
                  <a:gd name="f20" fmla="*/ 0 1 f17"/>
                  <a:gd name="f21" fmla="*/ f4 1 f17"/>
                  <a:gd name="f22" fmla="*/ f18 f12 1"/>
                  <a:gd name="f23" fmla="*/ f19 f12 1"/>
                  <a:gd name="f24" fmla="*/ f21 f13 1"/>
                  <a:gd name="f25" fmla="*/ f20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2" t="f25" r="f23" b="f24"/>
                <a:pathLst>
                  <a:path w="236" h="898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5" y="f11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7" name="Freeform 27">
                <a:extLst>
                  <a:ext uri="{FF2B5EF4-FFF2-40B4-BE49-F238E27FC236}">
                    <a16:creationId xmlns:a16="http://schemas.microsoft.com/office/drawing/2014/main" id="{FA6ADB5E-4885-FF1B-F3CE-80DCF8BCB5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569908" y="5945191"/>
                <a:ext cx="152403" cy="91280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6"/>
                  <a:gd name="f4" fmla="val 575"/>
                  <a:gd name="f5" fmla="val 15"/>
                  <a:gd name="f6" fmla="val 569"/>
                  <a:gd name="f7" fmla="val 81"/>
                  <a:gd name="f8" fmla="val 383"/>
                  <a:gd name="f9" fmla="val 386"/>
                  <a:gd name="f10" fmla="*/ f0 1 96"/>
                  <a:gd name="f11" fmla="*/ f1 1 575"/>
                  <a:gd name="f12" fmla="+- f4 0 f2"/>
                  <a:gd name="f13" fmla="+- f3 0 f2"/>
                  <a:gd name="f14" fmla="*/ f13 1 96"/>
                  <a:gd name="f15" fmla="*/ f12 1 575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96" h="575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4EC52E62-CB2D-B81C-9A5A-A8DAD5FEA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12776" y="524669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29" name="Freeform 29">
                <a:extLst>
                  <a:ext uri="{FF2B5EF4-FFF2-40B4-BE49-F238E27FC236}">
                    <a16:creationId xmlns:a16="http://schemas.microsoft.com/office/drawing/2014/main" id="{EDDE0938-FC60-A9E6-5D3A-9B8AFBCE5F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12776" y="5764213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0" name="Freeform 30">
                <a:extLst>
                  <a:ext uri="{FF2B5EF4-FFF2-40B4-BE49-F238E27FC236}">
                    <a16:creationId xmlns:a16="http://schemas.microsoft.com/office/drawing/2014/main" id="{9CD06C7D-D398-0C3C-4CB5-B59C0913A8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69926" y="6330948"/>
                <a:ext cx="417515" cy="517522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6"/>
                  <a:gd name="f5" fmla="val 15"/>
                  <a:gd name="f6" fmla="val 320"/>
                  <a:gd name="f7" fmla="val 45"/>
                  <a:gd name="f8" fmla="val 206"/>
                  <a:gd name="f9" fmla="val 48"/>
                  <a:gd name="f10" fmla="val 254"/>
                  <a:gd name="f11" fmla="val 12"/>
                  <a:gd name="f12" fmla="val 60"/>
                  <a:gd name="f13" fmla="val 215"/>
                  <a:gd name="f14" fmla="*/ f0 1 263"/>
                  <a:gd name="f15" fmla="*/ f1 1 326"/>
                  <a:gd name="f16" fmla="+- f4 0 f2"/>
                  <a:gd name="f17" fmla="+- f3 0 f2"/>
                  <a:gd name="f18" fmla="*/ f17 1 263"/>
                  <a:gd name="f19" fmla="*/ f16 1 326"/>
                  <a:gd name="f20" fmla="*/ 0 1 f18"/>
                  <a:gd name="f21" fmla="*/ f3 1 f18"/>
                  <a:gd name="f22" fmla="*/ 0 1 f19"/>
                  <a:gd name="f23" fmla="*/ f4 1 f19"/>
                  <a:gd name="f24" fmla="*/ f20 f14 1"/>
                  <a:gd name="f25" fmla="*/ f21 f14 1"/>
                  <a:gd name="f26" fmla="*/ f23 f15 1"/>
                  <a:gd name="f27" fmla="*/ f22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263" h="326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8"/>
                    </a:lnTo>
                    <a:lnTo>
                      <a:pt x="f10" y="f2"/>
                    </a:lnTo>
                    <a:lnTo>
                      <a:pt x="f3" y="f11"/>
                    </a:lnTo>
                    <a:lnTo>
                      <a:pt x="f12" y="f13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E1BA0C15-1D06-A912-FE71-02CA7D141F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49338" y="6221413"/>
                <a:ext cx="157167" cy="14763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1"/>
                  <a:gd name="f5" fmla="val 16"/>
                  <a:gd name="f6" fmla="val 12"/>
                  <a:gd name="f7" fmla="val 8"/>
                  <a:gd name="f8" fmla="val 29"/>
                  <a:gd name="f9" fmla="val 5"/>
                  <a:gd name="f10" fmla="val 26"/>
                  <a:gd name="f11" fmla="val 2"/>
                  <a:gd name="f12" fmla="val 24"/>
                  <a:gd name="f13" fmla="val 20"/>
                  <a:gd name="f14" fmla="val 15"/>
                  <a:gd name="f15" fmla="val 11"/>
                  <a:gd name="f16" fmla="val 7"/>
                  <a:gd name="f17" fmla="val 4"/>
                  <a:gd name="f18" fmla="val 1"/>
                  <a:gd name="f19" fmla="val 27"/>
                  <a:gd name="f20" fmla="val 10"/>
                  <a:gd name="f21" fmla="val 13"/>
                  <a:gd name="f22" fmla="val 6"/>
                  <a:gd name="f23" fmla="val 9"/>
                  <a:gd name="f24" fmla="val 19"/>
                  <a:gd name="f25" fmla="val 21"/>
                  <a:gd name="f26" fmla="val 22"/>
                  <a:gd name="f27" fmla="*/ f0 1 33"/>
                  <a:gd name="f28" fmla="*/ f1 1 31"/>
                  <a:gd name="f29" fmla="+- f4 0 f2"/>
                  <a:gd name="f30" fmla="+- f3 0 f2"/>
                  <a:gd name="f31" fmla="*/ f30 1 33"/>
                  <a:gd name="f32" fmla="*/ f29 1 31"/>
                  <a:gd name="f33" fmla="*/ 0 1 f31"/>
                  <a:gd name="f34" fmla="*/ f3 1 f31"/>
                  <a:gd name="f35" fmla="*/ 0 1 f32"/>
                  <a:gd name="f36" fmla="*/ f4 1 f32"/>
                  <a:gd name="f37" fmla="*/ f33 f27 1"/>
                  <a:gd name="f38" fmla="*/ f34 f27 1"/>
                  <a:gd name="f39" fmla="*/ f36 f28 1"/>
                  <a:gd name="f40" fmla="*/ f35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37" t="f40" r="f38" b="f39"/>
                <a:pathLst>
                  <a:path w="33" h="31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11" y="f12"/>
                      <a:pt x="f2" y="f13"/>
                      <a:pt x="f2" y="f14"/>
                    </a:cubicBezTo>
                    <a:cubicBezTo>
                      <a:pt x="f2" y="f15"/>
                      <a:pt x="f11" y="f16"/>
                      <a:pt x="f9" y="f17"/>
                    </a:cubicBezTo>
                    <a:cubicBezTo>
                      <a:pt x="f7" y="f18"/>
                      <a:pt x="f6" y="f2"/>
                      <a:pt x="f5" y="f2"/>
                    </a:cubicBezTo>
                    <a:cubicBezTo>
                      <a:pt x="f13" y="f2"/>
                      <a:pt x="f12" y="f18"/>
                      <a:pt x="f19" y="f17"/>
                    </a:cubicBezTo>
                    <a:cubicBezTo>
                      <a:pt x="f3" y="f20"/>
                      <a:pt x="f3" y="f13"/>
                      <a:pt x="f19" y="f10"/>
                    </a:cubicBezTo>
                    <a:cubicBezTo>
                      <a:pt x="f12" y="f8"/>
                      <a:pt x="f13" y="f4"/>
                      <a:pt x="f5" y="f4"/>
                    </a:cubicBezTo>
                    <a:close/>
                    <a:moveTo>
                      <a:pt x="f5" y="f17"/>
                    </a:moveTo>
                    <a:cubicBezTo>
                      <a:pt x="f21" y="f17"/>
                      <a:pt x="f20" y="f9"/>
                      <a:pt x="f7" y="f16"/>
                    </a:cubicBezTo>
                    <a:cubicBezTo>
                      <a:pt x="f22" y="f23"/>
                      <a:pt x="f17" y="f6"/>
                      <a:pt x="f17" y="f14"/>
                    </a:cubicBezTo>
                    <a:cubicBezTo>
                      <a:pt x="f17" y="f24"/>
                      <a:pt x="f22" y="f25"/>
                      <a:pt x="f7" y="f12"/>
                    </a:cubicBezTo>
                    <a:cubicBezTo>
                      <a:pt x="f20" y="f10"/>
                      <a:pt x="f21" y="f19"/>
                      <a:pt x="f5" y="f19"/>
                    </a:cubicBezTo>
                    <a:cubicBezTo>
                      <a:pt x="f24" y="f19"/>
                      <a:pt x="f26" y="f10"/>
                      <a:pt x="f12" y="f12"/>
                    </a:cubicBezTo>
                    <a:cubicBezTo>
                      <a:pt x="f8" y="f24"/>
                      <a:pt x="f8" y="f6"/>
                      <a:pt x="f12" y="f16"/>
                    </a:cubicBezTo>
                    <a:cubicBezTo>
                      <a:pt x="f26" y="f9"/>
                      <a:pt x="f24" y="f17"/>
                      <a:pt x="f5" y="f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</p:grpSp>
        <p:grpSp>
          <p:nvGrpSpPr>
            <p:cNvPr id="32" name="Group 12">
              <a:extLst>
                <a:ext uri="{FF2B5EF4-FFF2-40B4-BE49-F238E27FC236}">
                  <a16:creationId xmlns:a16="http://schemas.microsoft.com/office/drawing/2014/main" id="{5C13359B-41F1-A966-B754-183800688D61}"/>
                </a:ext>
              </a:extLst>
            </p:cNvPr>
            <p:cNvGrpSpPr/>
            <p:nvPr/>
          </p:nvGrpSpPr>
          <p:grpSpPr>
            <a:xfrm>
              <a:off x="11364913" y="0"/>
              <a:ext cx="674679" cy="6848481"/>
              <a:chOff x="11364913" y="0"/>
              <a:chExt cx="674679" cy="6848481"/>
            </a:xfrm>
          </p:grpSpPr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8A068CAB-B054-A1BB-7F81-62F02B7137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1483977" y="0"/>
                <a:ext cx="417515" cy="51275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3"/>
                  <a:gd name="f5" fmla="val 12"/>
                  <a:gd name="f6" fmla="val 314"/>
                  <a:gd name="f7" fmla="val 203"/>
                  <a:gd name="f8" fmla="val 108"/>
                  <a:gd name="f9" fmla="val 248"/>
                  <a:gd name="f10" fmla="val 6"/>
                  <a:gd name="f11" fmla="val 218"/>
                  <a:gd name="f12" fmla="val 117"/>
                  <a:gd name="f13" fmla="*/ f0 1 263"/>
                  <a:gd name="f14" fmla="*/ f1 1 323"/>
                  <a:gd name="f15" fmla="+- f4 0 f2"/>
                  <a:gd name="f16" fmla="+- f3 0 f2"/>
                  <a:gd name="f17" fmla="*/ f16 1 263"/>
                  <a:gd name="f18" fmla="*/ f15 1 323"/>
                  <a:gd name="f19" fmla="*/ 0 1 f17"/>
                  <a:gd name="f20" fmla="*/ f3 1 f17"/>
                  <a:gd name="f21" fmla="*/ 0 1 f18"/>
                  <a:gd name="f22" fmla="*/ f4 1 f18"/>
                  <a:gd name="f23" fmla="*/ f19 f13 1"/>
                  <a:gd name="f24" fmla="*/ f20 f13 1"/>
                  <a:gd name="f25" fmla="*/ f22 f14 1"/>
                  <a:gd name="f26" fmla="*/ f21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263" h="323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11" y="f12"/>
                    </a:lnTo>
                    <a:lnTo>
                      <a:pt x="f11" y="f12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id="{326D7B78-B95C-0EF4-D96E-0AD01540E3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1364913" y="474665"/>
                <a:ext cx="157167" cy="15240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2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1"/>
                  <a:gd name="f12" fmla="val 11"/>
                  <a:gd name="f13" fmla="val 5"/>
                  <a:gd name="f14" fmla="val 2"/>
                  <a:gd name="f15" fmla="val 25"/>
                  <a:gd name="f16" fmla="val 28"/>
                  <a:gd name="f17" fmla="val 31"/>
                  <a:gd name="f18" fmla="val 8"/>
                  <a:gd name="f19" fmla="val 12"/>
                  <a:gd name="f20" fmla="val 16"/>
                  <a:gd name="f21" fmla="val 20"/>
                  <a:gd name="f22" fmla="val 24"/>
                  <a:gd name="f23" fmla="val 4"/>
                  <a:gd name="f24" fmla="val 14"/>
                  <a:gd name="f25" fmla="val 23"/>
                  <a:gd name="f26" fmla="val 26"/>
                  <a:gd name="f27" fmla="*/ f0 1 33"/>
                  <a:gd name="f28" fmla="*/ f1 1 32"/>
                  <a:gd name="f29" fmla="+- f4 0 f2"/>
                  <a:gd name="f30" fmla="+- f3 0 f2"/>
                  <a:gd name="f31" fmla="*/ f30 1 33"/>
                  <a:gd name="f32" fmla="*/ f29 1 32"/>
                  <a:gd name="f33" fmla="*/ 0 1 f31"/>
                  <a:gd name="f34" fmla="*/ f3 1 f31"/>
                  <a:gd name="f35" fmla="*/ 0 1 f32"/>
                  <a:gd name="f36" fmla="*/ f4 1 f32"/>
                  <a:gd name="f37" fmla="*/ f33 f27 1"/>
                  <a:gd name="f38" fmla="*/ f34 f27 1"/>
                  <a:gd name="f39" fmla="*/ f36 f28 1"/>
                  <a:gd name="f40" fmla="*/ f35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37" t="f40" r="f38" b="f39"/>
                <a:pathLst>
                  <a:path w="33" h="32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1" y="f2"/>
                      <a:pt x="f15" y="f14"/>
                      <a:pt x="f16" y="f13"/>
                    </a:cubicBezTo>
                    <a:cubicBezTo>
                      <a:pt x="f17" y="f18"/>
                      <a:pt x="f3" y="f19"/>
                      <a:pt x="f3" y="f20"/>
                    </a:cubicBezTo>
                    <a:cubicBezTo>
                      <a:pt x="f3" y="f21"/>
                      <a:pt x="f17" y="f22"/>
                      <a:pt x="f16" y="f10"/>
                    </a:cubicBezTo>
                    <a:cubicBezTo>
                      <a:pt x="f15" y="f8"/>
                      <a:pt x="f11" y="f4"/>
                      <a:pt x="f5" y="f4"/>
                    </a:cubicBezTo>
                    <a:close/>
                    <a:moveTo>
                      <a:pt x="f5" y="f23"/>
                    </a:moveTo>
                    <a:cubicBezTo>
                      <a:pt x="f24" y="f23"/>
                      <a:pt x="f12" y="f9"/>
                      <a:pt x="f7" y="f18"/>
                    </a:cubicBezTo>
                    <a:cubicBezTo>
                      <a:pt x="f23" y="f19"/>
                      <a:pt x="f23" y="f21"/>
                      <a:pt x="f7" y="f22"/>
                    </a:cubicBezTo>
                    <a:cubicBezTo>
                      <a:pt x="f12" y="f10"/>
                      <a:pt x="f24" y="f16"/>
                      <a:pt x="f5" y="f16"/>
                    </a:cubicBezTo>
                    <a:cubicBezTo>
                      <a:pt x="f21" y="f16"/>
                      <a:pt x="f25" y="f10"/>
                      <a:pt x="f26" y="f22"/>
                    </a:cubicBezTo>
                    <a:cubicBezTo>
                      <a:pt x="f8" y="f21"/>
                      <a:pt x="f8" y="f19"/>
                      <a:pt x="f26" y="f18"/>
                    </a:cubicBezTo>
                    <a:cubicBezTo>
                      <a:pt x="f25" y="f9"/>
                      <a:pt x="f21" y="f23"/>
                      <a:pt x="f5" y="f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99E6C593-4348-EE80-7F29-D2598D1D6E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1631616" y="1539877"/>
                <a:ext cx="188915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+- f3 0 f2"/>
                  <a:gd name="f14" fmla="*/ f13 1 40"/>
                  <a:gd name="f15" fmla="*/ 0 1 f14"/>
                  <a:gd name="f16" fmla="*/ f3 1 f14"/>
                  <a:gd name="f17" fmla="*/ f15 f11 1"/>
                  <a:gd name="f18" fmla="*/ f16 f11 1"/>
                  <a:gd name="f19" fmla="*/ f16 f12 1"/>
                  <a:gd name="f20" fmla="*/ f15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7" t="f20" r="f18" b="f19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id="{28F31C8B-AB75-5E7C-7F37-0B4F5FD28D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1531598" y="5694361"/>
                <a:ext cx="298451" cy="115410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88"/>
                  <a:gd name="f4" fmla="val 727"/>
                  <a:gd name="f5" fmla="val 15"/>
                  <a:gd name="f6" fmla="val 407"/>
                  <a:gd name="f7" fmla="val 176"/>
                  <a:gd name="f8" fmla="val 6"/>
                  <a:gd name="f9" fmla="val 410"/>
                  <a:gd name="f10" fmla="*/ f0 1 188"/>
                  <a:gd name="f11" fmla="*/ f1 1 727"/>
                  <a:gd name="f12" fmla="+- f4 0 f2"/>
                  <a:gd name="f13" fmla="+- f3 0 f2"/>
                  <a:gd name="f14" fmla="*/ f13 1 188"/>
                  <a:gd name="f15" fmla="*/ f12 1 727"/>
                  <a:gd name="f16" fmla="*/ 0 1 f14"/>
                  <a:gd name="f17" fmla="*/ f3 1 f14"/>
                  <a:gd name="f18" fmla="*/ 0 1 f15"/>
                  <a:gd name="f19" fmla="*/ f4 1 f15"/>
                  <a:gd name="f20" fmla="*/ f16 f10 1"/>
                  <a:gd name="f21" fmla="*/ f17 f10 1"/>
                  <a:gd name="f22" fmla="*/ f19 f11 1"/>
                  <a:gd name="f23" fmla="*/ f18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188" h="727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id="{BC4C4B67-574C-B991-3309-9370C4B0A3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1772900" y="5551486"/>
                <a:ext cx="157167" cy="15557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17"/>
                  <a:gd name="f5" fmla="val 8"/>
                  <a:gd name="f6" fmla="val 25"/>
                  <a:gd name="f7" fmla="val 16"/>
                  <a:gd name="f8" fmla="val 7"/>
                  <a:gd name="f9" fmla="val 26"/>
                  <a:gd name="f10" fmla="val 4"/>
                  <a:gd name="f11" fmla="val 10"/>
                  <a:gd name="f12" fmla="val 9"/>
                  <a:gd name="f13" fmla="val 23"/>
                  <a:gd name="f14" fmla="val 29"/>
                  <a:gd name="f15" fmla="*/ f0 1 33"/>
                  <a:gd name="f16" fmla="*/ f1 1 33"/>
                  <a:gd name="f17" fmla="+- f3 0 f2"/>
                  <a:gd name="f18" fmla="*/ f17 1 33"/>
                  <a:gd name="f19" fmla="*/ 0 1 f18"/>
                  <a:gd name="f20" fmla="*/ f3 1 f18"/>
                  <a:gd name="f21" fmla="*/ f19 f15 1"/>
                  <a:gd name="f22" fmla="*/ f20 f15 1"/>
                  <a:gd name="f23" fmla="*/ f20 f16 1"/>
                  <a:gd name="f24" fmla="*/ f19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33" h="33">
                    <a:moveTo>
                      <a:pt x="f4" y="f3"/>
                    </a:moveTo>
                    <a:cubicBezTo>
                      <a:pt x="f5" y="f3"/>
                      <a:pt x="f2" y="f6"/>
                      <a:pt x="f2" y="f7"/>
                    </a:cubicBezTo>
                    <a:cubicBezTo>
                      <a:pt x="f2" y="f8"/>
                      <a:pt x="f5" y="f2"/>
                      <a:pt x="f4" y="f2"/>
                    </a:cubicBezTo>
                    <a:cubicBezTo>
                      <a:pt x="f9" y="f2"/>
                      <a:pt x="f3" y="f8"/>
                      <a:pt x="f3" y="f7"/>
                    </a:cubicBezTo>
                    <a:cubicBezTo>
                      <a:pt x="f3" y="f6"/>
                      <a:pt x="f9" y="f3"/>
                      <a:pt x="f4" y="f3"/>
                    </a:cubicBezTo>
                    <a:close/>
                    <a:moveTo>
                      <a:pt x="f4" y="f10"/>
                    </a:moveTo>
                    <a:cubicBezTo>
                      <a:pt x="f11" y="f10"/>
                      <a:pt x="f10" y="f12"/>
                      <a:pt x="f10" y="f7"/>
                    </a:cubicBezTo>
                    <a:cubicBezTo>
                      <a:pt x="f10" y="f13"/>
                      <a:pt x="f11" y="f14"/>
                      <a:pt x="f4" y="f14"/>
                    </a:cubicBezTo>
                    <a:cubicBezTo>
                      <a:pt x="f13" y="f14"/>
                      <a:pt x="f14" y="f13"/>
                      <a:pt x="f14" y="f7"/>
                    </a:cubicBezTo>
                    <a:cubicBezTo>
                      <a:pt x="f14" y="f12"/>
                      <a:pt x="f13" y="f10"/>
                      <a:pt x="f4" y="f1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07DBD951-61EE-923A-CF71-81903A429C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1710985" y="4764"/>
                <a:ext cx="304796" cy="15446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92"/>
                  <a:gd name="f4" fmla="val 973"/>
                  <a:gd name="f5" fmla="val 15"/>
                  <a:gd name="f6" fmla="val 790"/>
                  <a:gd name="f7" fmla="val 174"/>
                  <a:gd name="f8" fmla="val 614"/>
                  <a:gd name="f9" fmla="val 620"/>
                  <a:gd name="f10" fmla="val 796"/>
                  <a:gd name="f11" fmla="*/ f0 1 192"/>
                  <a:gd name="f12" fmla="*/ f1 1 973"/>
                  <a:gd name="f13" fmla="+- f4 0 f2"/>
                  <a:gd name="f14" fmla="+- f3 0 f2"/>
                  <a:gd name="f15" fmla="*/ f14 1 192"/>
                  <a:gd name="f16" fmla="*/ f13 1 973"/>
                  <a:gd name="f17" fmla="*/ 0 1 f15"/>
                  <a:gd name="f18" fmla="*/ f3 1 f15"/>
                  <a:gd name="f19" fmla="*/ 0 1 f16"/>
                  <a:gd name="f20" fmla="*/ f4 1 f16"/>
                  <a:gd name="f21" fmla="*/ f17 f11 1"/>
                  <a:gd name="f22" fmla="*/ f18 f11 1"/>
                  <a:gd name="f23" fmla="*/ f20 f12 1"/>
                  <a:gd name="f24" fmla="*/ f19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192" h="973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CA513992-53C1-3A1A-B35C-550DE44155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1636370" y="4867278"/>
                <a:ext cx="188915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+- f3 0 f2"/>
                  <a:gd name="f14" fmla="*/ f13 1 40"/>
                  <a:gd name="f15" fmla="*/ 0 1 f14"/>
                  <a:gd name="f16" fmla="*/ f3 1 f14"/>
                  <a:gd name="f17" fmla="*/ f15 f11 1"/>
                  <a:gd name="f18" fmla="*/ f16 f11 1"/>
                  <a:gd name="f19" fmla="*/ f16 f12 1"/>
                  <a:gd name="f20" fmla="*/ f15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7" t="f20" r="f18" b="f19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id="{69231144-93E1-8529-8165-108B156349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1441109" y="5046665"/>
                <a:ext cx="307979" cy="1801816"/>
              </a:xfrm>
              <a:custGeom>
                <a:avLst/>
                <a:gdLst>
                  <a:gd name="f0" fmla="val 360"/>
                  <a:gd name="f1" fmla="val w"/>
                  <a:gd name="f2" fmla="val h"/>
                  <a:gd name="f3" fmla="val 0"/>
                  <a:gd name="f4" fmla="val 194"/>
                  <a:gd name="f5" fmla="val 1135"/>
                  <a:gd name="f6" fmla="val 18"/>
                  <a:gd name="f7" fmla="val 354"/>
                  <a:gd name="f8" fmla="val 176"/>
                  <a:gd name="f9" fmla="val 177"/>
                  <a:gd name="f10" fmla="val 183"/>
                  <a:gd name="f11" fmla="*/ f1 1 194"/>
                  <a:gd name="f12" fmla="*/ f2 1 1135"/>
                  <a:gd name="f13" fmla="+- f5 0 f3"/>
                  <a:gd name="f14" fmla="+- f4 0 f3"/>
                  <a:gd name="f15" fmla="*/ f14 1 194"/>
                  <a:gd name="f16" fmla="*/ f13 1 1135"/>
                  <a:gd name="f17" fmla="*/ 0 1 f15"/>
                  <a:gd name="f18" fmla="*/ f4 1 f15"/>
                  <a:gd name="f19" fmla="*/ 0 1 f16"/>
                  <a:gd name="f20" fmla="*/ f5 1 f16"/>
                  <a:gd name="f21" fmla="*/ f17 f11 1"/>
                  <a:gd name="f22" fmla="*/ f18 f11 1"/>
                  <a:gd name="f23" fmla="*/ f20 f12 1"/>
                  <a:gd name="f24" fmla="*/ f19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194" h="1135">
                    <a:moveTo>
                      <a:pt x="f6" y="f5"/>
                    </a:moveTo>
                    <a:lnTo>
                      <a:pt x="f3" y="f5"/>
                    </a:lnTo>
                    <a:lnTo>
                      <a:pt x="f3" y="f7"/>
                    </a:lnTo>
                    <a:lnTo>
                      <a:pt x="f8" y="f9"/>
                    </a:lnTo>
                    <a:lnTo>
                      <a:pt x="f8" y="f3"/>
                    </a:lnTo>
                    <a:lnTo>
                      <a:pt x="f4" y="f3"/>
                    </a:lnTo>
                    <a:lnTo>
                      <a:pt x="f4" y="f10"/>
                    </a:lnTo>
                    <a:lnTo>
                      <a:pt x="f6" y="f0"/>
                    </a:lnTo>
                    <a:lnTo>
                      <a:pt x="f6" y="f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id="{C5647272-94E2-427B-8274-D7E73FD9BA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1849096" y="6416673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+- f3 0 f2"/>
                  <a:gd name="f15" fmla="*/ f14 1 40"/>
                  <a:gd name="f16" fmla="*/ 0 1 f15"/>
                  <a:gd name="f17" fmla="*/ f3 1 f15"/>
                  <a:gd name="f18" fmla="*/ f16 f12 1"/>
                  <a:gd name="f19" fmla="*/ f17 f12 1"/>
                  <a:gd name="f20" fmla="*/ f17 f13 1"/>
                  <a:gd name="f21" fmla="*/ f16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8" t="f21" r="f19" b="f20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FF4B3B30-A2F0-66FD-A243-42429827B1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1939585" y="6596060"/>
                <a:ext cx="23810" cy="25241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Tw Cen MT"/>
                </a:endParaRPr>
              </a:p>
            </p:txBody>
          </p:sp>
        </p:grpSp>
      </p:grpSp>
      <p:sp>
        <p:nvSpPr>
          <p:cNvPr id="43" name="Rectangle 51">
            <a:extLst>
              <a:ext uri="{FF2B5EF4-FFF2-40B4-BE49-F238E27FC236}">
                <a16:creationId xmlns:a16="http://schemas.microsoft.com/office/drawing/2014/main" id="{34AAEDEA-2A4D-C33A-4BE6-2EA6688C9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blipFill>
            <a:blip r:embed="rId2">
              <a:alphaModFix/>
            </a:blip>
            <a:stretch>
              <a:fillRect/>
            </a:stretch>
          </a:blip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Tw Cen MT"/>
            </a:endParaRPr>
          </a:p>
        </p:txBody>
      </p:sp>
      <p:pic>
        <p:nvPicPr>
          <p:cNvPr id="44" name="Picture 2">
            <a:extLst>
              <a:ext uri="{FF2B5EF4-FFF2-40B4-BE49-F238E27FC236}">
                <a16:creationId xmlns:a16="http://schemas.microsoft.com/office/drawing/2014/main" id="{C9A468C2-079B-1779-5FED-FE3447F9D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Move="1" noResize="1"/>
          </p:cNvPicPr>
          <p:nvPr/>
        </p:nvPicPr>
        <p:blipFill>
          <a:blip r:embed="rId3">
            <a:alphaModFix amt="30000"/>
          </a:blip>
          <a:srcRect/>
          <a:stretch>
            <a:fillRect/>
          </a:stretch>
        </p:blipFill>
        <p:spPr>
          <a:xfrm>
            <a:off x="0" y="0"/>
            <a:ext cx="12192006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5" name="Title 1">
            <a:extLst>
              <a:ext uri="{FF2B5EF4-FFF2-40B4-BE49-F238E27FC236}">
                <a16:creationId xmlns:a16="http://schemas.microsoft.com/office/drawing/2014/main" id="{D19A8504-91EB-BC45-C5A0-A834A6004D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28219" y="547368"/>
            <a:ext cx="4459281" cy="1478566"/>
          </a:xfrm>
        </p:spPr>
        <p:txBody>
          <a:bodyPr anchorCtr="1"/>
          <a:lstStyle/>
          <a:p>
            <a:pPr lvl="0" algn="ctr"/>
            <a:r>
              <a:rPr lang="en-US" sz="3200"/>
              <a:t>5. Control si Gesturi</a:t>
            </a:r>
          </a:p>
        </p:txBody>
      </p:sp>
      <p:grpSp>
        <p:nvGrpSpPr>
          <p:cNvPr id="46" name="Group 55">
            <a:extLst>
              <a:ext uri="{FF2B5EF4-FFF2-40B4-BE49-F238E27FC236}">
                <a16:creationId xmlns:a16="http://schemas.microsoft.com/office/drawing/2014/main" id="{845750E6-BE16-F176-B011-E7DF6F2EF7D9}"/>
              </a:ext>
            </a:extLst>
          </p:cNvPr>
          <p:cNvGrpSpPr/>
          <p:nvPr/>
        </p:nvGrpSpPr>
        <p:grpSpPr>
          <a:xfrm>
            <a:off x="0" y="0"/>
            <a:ext cx="1220787" cy="6857999"/>
            <a:chOff x="0" y="0"/>
            <a:chExt cx="1220787" cy="6857999"/>
          </a:xfrm>
        </p:grpSpPr>
        <p:sp>
          <p:nvSpPr>
            <p:cNvPr id="47" name="Rectangle 5">
              <a:extLst>
                <a:ext uri="{FF2B5EF4-FFF2-40B4-BE49-F238E27FC236}">
                  <a16:creationId xmlns:a16="http://schemas.microsoft.com/office/drawing/2014/main" id="{46BF613E-3801-85BB-9C8F-1FBF9755CB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28592" y="4764"/>
              <a:ext cx="23810" cy="2181228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id="{980E1538-D96E-F2E4-2337-503C5607A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621" y="2176464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7326B127-8F6F-F587-4EBA-67D405FBD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2867" y="4021138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2"/>
                <a:gd name="f9" fmla="val 11"/>
                <a:gd name="f10" fmla="val 29"/>
                <a:gd name="f11" fmla="val 36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0" name="Freeform 8">
              <a:extLst>
                <a:ext uri="{FF2B5EF4-FFF2-40B4-BE49-F238E27FC236}">
                  <a16:creationId xmlns:a16="http://schemas.microsoft.com/office/drawing/2014/main" id="{A32E7EAB-C4E6-DDF2-B4F5-8EF3B86D2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14317" y="4764"/>
              <a:ext cx="369883" cy="181133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3"/>
                <a:gd name="f4" fmla="val 1141"/>
                <a:gd name="f5" fmla="val 218"/>
                <a:gd name="f6" fmla="val 626"/>
                <a:gd name="f7" fmla="val 15"/>
                <a:gd name="f8" fmla="val 623"/>
                <a:gd name="f9" fmla="val 1135"/>
                <a:gd name="f10" fmla="*/ f0 1 233"/>
                <a:gd name="f11" fmla="*/ f1 1 1141"/>
                <a:gd name="f12" fmla="+- f4 0 f2"/>
                <a:gd name="f13" fmla="+- f3 0 f2"/>
                <a:gd name="f14" fmla="*/ f13 1 233"/>
                <a:gd name="f15" fmla="*/ f12 1 1141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233" h="1141">
                  <a:moveTo>
                    <a:pt x="f5" y="f4"/>
                  </a:moveTo>
                  <a:lnTo>
                    <a:pt x="f2" y="f6"/>
                  </a:lnTo>
                  <a:lnTo>
                    <a:pt x="f2" y="f2"/>
                  </a:lnTo>
                  <a:lnTo>
                    <a:pt x="f7" y="f2"/>
                  </a:lnTo>
                  <a:lnTo>
                    <a:pt x="f7" y="f8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1" name="Freeform 9">
              <a:extLst>
                <a:ext uri="{FF2B5EF4-FFF2-40B4-BE49-F238E27FC236}">
                  <a16:creationId xmlns:a16="http://schemas.microsoft.com/office/drawing/2014/main" id="{35C8B42C-6105-8F21-A658-79D4CB65E1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17522" y="180181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33"/>
                <a:gd name="f8" fmla="val 6"/>
                <a:gd name="f9" fmla="val 4"/>
                <a:gd name="f10" fmla="val 11"/>
                <a:gd name="f11" fmla="val 29"/>
                <a:gd name="f12" fmla="val 36"/>
                <a:gd name="f13" fmla="val 28"/>
                <a:gd name="f14" fmla="*/ f0 1 40"/>
                <a:gd name="f15" fmla="*/ f1 1 40"/>
                <a:gd name="f16" fmla="+- f3 0 f2"/>
                <a:gd name="f17" fmla="*/ f16 1 40"/>
                <a:gd name="f18" fmla="*/ 0 1 f17"/>
                <a:gd name="f19" fmla="*/ f3 1 f17"/>
                <a:gd name="f20" fmla="*/ f18 f14 1"/>
                <a:gd name="f21" fmla="*/ f19 f14 1"/>
                <a:gd name="f22" fmla="*/ f19 f15 1"/>
                <a:gd name="f23" fmla="*/ f18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7" y="f2"/>
                    <a:pt x="f3" y="f8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9"/>
                  </a:moveTo>
                  <a:cubicBezTo>
                    <a:pt x="f10" y="f9"/>
                    <a:pt x="f9" y="f10"/>
                    <a:pt x="f9" y="f4"/>
                  </a:cubicBezTo>
                  <a:cubicBezTo>
                    <a:pt x="f9" y="f11"/>
                    <a:pt x="f10" y="f12"/>
                    <a:pt x="f4" y="f12"/>
                  </a:cubicBezTo>
                  <a:cubicBezTo>
                    <a:pt x="f13" y="f12"/>
                    <a:pt x="f12" y="f11"/>
                    <a:pt x="f12" y="f4"/>
                  </a:cubicBezTo>
                  <a:cubicBezTo>
                    <a:pt x="f12" y="f5"/>
                    <a:pt x="f6" y="f9"/>
                    <a:pt x="f4" y="f9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2" name="Freeform 10">
              <a:extLst>
                <a:ext uri="{FF2B5EF4-FFF2-40B4-BE49-F238E27FC236}">
                  <a16:creationId xmlns:a16="http://schemas.microsoft.com/office/drawing/2014/main" id="{3AE0AB1B-4A7B-E6C9-0FF1-928F42094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00042" y="4764"/>
              <a:ext cx="369883" cy="143034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3"/>
                <a:gd name="f4" fmla="val 901"/>
                <a:gd name="f5" fmla="val 221"/>
                <a:gd name="f6" fmla="val 383"/>
                <a:gd name="f7" fmla="val 18"/>
                <a:gd name="f8" fmla="val 380"/>
                <a:gd name="f9" fmla="val 895"/>
                <a:gd name="f10" fmla="*/ f0 1 233"/>
                <a:gd name="f11" fmla="*/ f1 1 901"/>
                <a:gd name="f12" fmla="+- f4 0 f2"/>
                <a:gd name="f13" fmla="+- f3 0 f2"/>
                <a:gd name="f14" fmla="*/ f13 1 233"/>
                <a:gd name="f15" fmla="*/ f12 1 901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233" h="901">
                  <a:moveTo>
                    <a:pt x="f5" y="f4"/>
                  </a:moveTo>
                  <a:lnTo>
                    <a:pt x="f2" y="f6"/>
                  </a:lnTo>
                  <a:lnTo>
                    <a:pt x="f2" y="f2"/>
                  </a:lnTo>
                  <a:lnTo>
                    <a:pt x="f7" y="f2"/>
                  </a:lnTo>
                  <a:lnTo>
                    <a:pt x="f7" y="f8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3" name="Freeform 11">
              <a:extLst>
                <a:ext uri="{FF2B5EF4-FFF2-40B4-BE49-F238E27FC236}">
                  <a16:creationId xmlns:a16="http://schemas.microsoft.com/office/drawing/2014/main" id="{B486468B-4EB6-70C5-90FE-0D8149291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60390" y="0"/>
              <a:ext cx="152403" cy="91280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5"/>
                <a:gd name="f5" fmla="val 78"/>
                <a:gd name="f6" fmla="val 192"/>
                <a:gd name="f7" fmla="val 6"/>
                <a:gd name="f8" fmla="val 15"/>
                <a:gd name="f9" fmla="val 189"/>
                <a:gd name="f10" fmla="*/ f0 1 96"/>
                <a:gd name="f11" fmla="*/ f1 1 575"/>
                <a:gd name="f12" fmla="+- f4 0 f2"/>
                <a:gd name="f13" fmla="+- f3 0 f2"/>
                <a:gd name="f14" fmla="*/ f13 1 96"/>
                <a:gd name="f15" fmla="*/ f12 1 575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96" h="575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4" name="Freeform 12">
              <a:extLst>
                <a:ext uri="{FF2B5EF4-FFF2-40B4-BE49-F238E27FC236}">
                  <a16:creationId xmlns:a16="http://schemas.microsoft.com/office/drawing/2014/main" id="{2FA8709F-B84A-6FE2-D1C3-2F273B667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03247" y="1420813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33"/>
                <a:gd name="f8" fmla="val 7"/>
                <a:gd name="f9" fmla="val 4"/>
                <a:gd name="f10" fmla="val 11"/>
                <a:gd name="f11" fmla="val 29"/>
                <a:gd name="f12" fmla="val 36"/>
                <a:gd name="f13" fmla="*/ f0 1 40"/>
                <a:gd name="f14" fmla="*/ f1 1 40"/>
                <a:gd name="f15" fmla="+- f3 0 f2"/>
                <a:gd name="f16" fmla="*/ f15 1 40"/>
                <a:gd name="f17" fmla="*/ 0 1 f16"/>
                <a:gd name="f18" fmla="*/ f3 1 f16"/>
                <a:gd name="f19" fmla="*/ f17 f13 1"/>
                <a:gd name="f20" fmla="*/ f18 f13 1"/>
                <a:gd name="f21" fmla="*/ f18 f14 1"/>
                <a:gd name="f22" fmla="*/ f17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7" y="f2"/>
                    <a:pt x="f3" y="f8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9"/>
                  </a:moveTo>
                  <a:cubicBezTo>
                    <a:pt x="f10" y="f9"/>
                    <a:pt x="f9" y="f10"/>
                    <a:pt x="f9" y="f4"/>
                  </a:cubicBezTo>
                  <a:cubicBezTo>
                    <a:pt x="f9" y="f11"/>
                    <a:pt x="f10" y="f12"/>
                    <a:pt x="f4" y="f12"/>
                  </a:cubicBezTo>
                  <a:cubicBezTo>
                    <a:pt x="f11" y="f12"/>
                    <a:pt x="f12" y="f11"/>
                    <a:pt x="f12" y="f4"/>
                  </a:cubicBezTo>
                  <a:cubicBezTo>
                    <a:pt x="f12" y="f5"/>
                    <a:pt x="f6" y="f9"/>
                    <a:pt x="f4" y="f9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2FB51FCD-ABCB-6696-2106-58CD56EFF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03247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+- f3 0 f2"/>
                <a:gd name="f14" fmla="*/ f13 1 40"/>
                <a:gd name="f15" fmla="*/ 0 1 f14"/>
                <a:gd name="f16" fmla="*/ f3 1 f14"/>
                <a:gd name="f17" fmla="*/ f15 f11 1"/>
                <a:gd name="f18" fmla="*/ f16 f11 1"/>
                <a:gd name="f19" fmla="*/ f16 f12 1"/>
                <a:gd name="f20" fmla="*/ f1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6" name="Freeform 14">
              <a:extLst>
                <a:ext uri="{FF2B5EF4-FFF2-40B4-BE49-F238E27FC236}">
                  <a16:creationId xmlns:a16="http://schemas.microsoft.com/office/drawing/2014/main" id="{69A977EC-85F0-A38A-20D9-CAC1B100AD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5633" y="0"/>
              <a:ext cx="422279" cy="52705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66"/>
                <a:gd name="f4" fmla="val 332"/>
                <a:gd name="f5" fmla="val 257"/>
                <a:gd name="f6" fmla="val 48"/>
                <a:gd name="f7" fmla="val 123"/>
                <a:gd name="f8" fmla="val 6"/>
                <a:gd name="f9" fmla="val 15"/>
                <a:gd name="f10" fmla="val 63"/>
                <a:gd name="f11" fmla="val 114"/>
                <a:gd name="f12" fmla="val 320"/>
                <a:gd name="f13" fmla="*/ f0 1 266"/>
                <a:gd name="f14" fmla="*/ f1 1 332"/>
                <a:gd name="f15" fmla="+- f4 0 f2"/>
                <a:gd name="f16" fmla="+- f3 0 f2"/>
                <a:gd name="f17" fmla="*/ f16 1 266"/>
                <a:gd name="f18" fmla="*/ f15 1 332"/>
                <a:gd name="f19" fmla="*/ 0 1 f17"/>
                <a:gd name="f20" fmla="*/ f3 1 f17"/>
                <a:gd name="f21" fmla="*/ 0 1 f18"/>
                <a:gd name="f22" fmla="*/ f4 1 f18"/>
                <a:gd name="f23" fmla="*/ f19 f13 1"/>
                <a:gd name="f24" fmla="*/ f20 f13 1"/>
                <a:gd name="f25" fmla="*/ f22 f14 1"/>
                <a:gd name="f26" fmla="*/ f2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66" h="332">
                  <a:moveTo>
                    <a:pt x="f5" y="f4"/>
                  </a:moveTo>
                  <a:lnTo>
                    <a:pt x="f6" y="f7"/>
                  </a:lnTo>
                  <a:lnTo>
                    <a:pt x="f2" y="f8"/>
                  </a:lnTo>
                  <a:lnTo>
                    <a:pt x="f9" y="f2"/>
                  </a:lnTo>
                  <a:lnTo>
                    <a:pt x="f10" y="f11"/>
                  </a:lnTo>
                  <a:lnTo>
                    <a:pt x="f3" y="f12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7" name="Freeform 15">
              <a:extLst>
                <a:ext uri="{FF2B5EF4-FFF2-40B4-BE49-F238E27FC236}">
                  <a16:creationId xmlns:a16="http://schemas.microsoft.com/office/drawing/2014/main" id="{A4247A3C-9438-5462-4BDD-24FC8BE7B5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35045" y="488947"/>
              <a:ext cx="161921" cy="14763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4"/>
                <a:gd name="f4" fmla="val 31"/>
                <a:gd name="f5" fmla="val 17"/>
                <a:gd name="f6" fmla="val 13"/>
                <a:gd name="f7" fmla="val 9"/>
                <a:gd name="f8" fmla="val 30"/>
                <a:gd name="f9" fmla="val 6"/>
                <a:gd name="f10" fmla="val 27"/>
                <a:gd name="f11" fmla="val 20"/>
                <a:gd name="f12" fmla="val 10"/>
                <a:gd name="f13" fmla="val 4"/>
                <a:gd name="f14" fmla="val 1"/>
                <a:gd name="f15" fmla="val 21"/>
                <a:gd name="f16" fmla="val 25"/>
                <a:gd name="f17" fmla="val 28"/>
                <a:gd name="f18" fmla="val 14"/>
                <a:gd name="f19" fmla="val 11"/>
                <a:gd name="f20" fmla="val 5"/>
                <a:gd name="f21" fmla="val 7"/>
                <a:gd name="f22" fmla="val 12"/>
                <a:gd name="f23" fmla="val 19"/>
                <a:gd name="f24" fmla="val 24"/>
                <a:gd name="f25" fmla="val 26"/>
                <a:gd name="f26" fmla="val 23"/>
                <a:gd name="f27" fmla="*/ f0 1 34"/>
                <a:gd name="f28" fmla="*/ f1 1 31"/>
                <a:gd name="f29" fmla="+- f4 0 f2"/>
                <a:gd name="f30" fmla="+- f3 0 f2"/>
                <a:gd name="f31" fmla="*/ f30 1 34"/>
                <a:gd name="f32" fmla="*/ f29 1 31"/>
                <a:gd name="f33" fmla="*/ 0 1 f31"/>
                <a:gd name="f34" fmla="*/ f3 1 f31"/>
                <a:gd name="f35" fmla="*/ 0 1 f32"/>
                <a:gd name="f36" fmla="*/ f4 1 f32"/>
                <a:gd name="f37" fmla="*/ f33 f27 1"/>
                <a:gd name="f38" fmla="*/ f34 f27 1"/>
                <a:gd name="f39" fmla="*/ f36 f28 1"/>
                <a:gd name="f40" fmla="*/ f35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7" t="f40" r="f38" b="f39"/>
              <a:pathLst>
                <a:path w="34" h="31">
                  <a:moveTo>
                    <a:pt x="f5" y="f4"/>
                  </a:moveTo>
                  <a:cubicBezTo>
                    <a:pt x="f6" y="f4"/>
                    <a:pt x="f7" y="f8"/>
                    <a:pt x="f9" y="f10"/>
                  </a:cubicBezTo>
                  <a:cubicBezTo>
                    <a:pt x="f2" y="f11"/>
                    <a:pt x="f2" y="f12"/>
                    <a:pt x="f9" y="f13"/>
                  </a:cubicBezTo>
                  <a:cubicBezTo>
                    <a:pt x="f7" y="f14"/>
                    <a:pt x="f6" y="f2"/>
                    <a:pt x="f5" y="f2"/>
                  </a:cubicBezTo>
                  <a:cubicBezTo>
                    <a:pt x="f15" y="f2"/>
                    <a:pt x="f16" y="f14"/>
                    <a:pt x="f17" y="f13"/>
                  </a:cubicBezTo>
                  <a:cubicBezTo>
                    <a:pt x="f3" y="f12"/>
                    <a:pt x="f3" y="f11"/>
                    <a:pt x="f17" y="f10"/>
                  </a:cubicBezTo>
                  <a:cubicBezTo>
                    <a:pt x="f16" y="f8"/>
                    <a:pt x="f15" y="f4"/>
                    <a:pt x="f5" y="f4"/>
                  </a:cubicBezTo>
                  <a:close/>
                  <a:moveTo>
                    <a:pt x="f5" y="f13"/>
                  </a:moveTo>
                  <a:cubicBezTo>
                    <a:pt x="f18" y="f13"/>
                    <a:pt x="f19" y="f20"/>
                    <a:pt x="f7" y="f21"/>
                  </a:cubicBezTo>
                  <a:cubicBezTo>
                    <a:pt x="f13" y="f22"/>
                    <a:pt x="f13" y="f23"/>
                    <a:pt x="f7" y="f24"/>
                  </a:cubicBezTo>
                  <a:cubicBezTo>
                    <a:pt x="f19" y="f25"/>
                    <a:pt x="f18" y="f10"/>
                    <a:pt x="f5" y="f10"/>
                  </a:cubicBezTo>
                  <a:cubicBezTo>
                    <a:pt x="f11" y="f10"/>
                    <a:pt x="f26" y="f25"/>
                    <a:pt x="f16" y="f24"/>
                  </a:cubicBezTo>
                  <a:cubicBezTo>
                    <a:pt x="f8" y="f23"/>
                    <a:pt x="f8" y="f22"/>
                    <a:pt x="f16" y="f21"/>
                  </a:cubicBezTo>
                  <a:cubicBezTo>
                    <a:pt x="f26" y="f20"/>
                    <a:pt x="f11" y="f13"/>
                    <a:pt x="f5" y="f13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8" name="Line 16">
              <a:extLst>
                <a:ext uri="{FF2B5EF4-FFF2-40B4-BE49-F238E27FC236}">
                  <a16:creationId xmlns:a16="http://schemas.microsoft.com/office/drawing/2014/main" id="{9D83057F-FDAC-961A-09B2-A4711E1E8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9528" y="9528"/>
              <a:ext cx="0" cy="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+- 0 0 -180"/>
                <a:gd name="f8" fmla="+- 0 0 -360"/>
                <a:gd name="f9" fmla="abs f3"/>
                <a:gd name="f10" fmla="abs f4"/>
                <a:gd name="f11" fmla="abs f5"/>
                <a:gd name="f12" fmla="*/ f7 f0 1"/>
                <a:gd name="f13" fmla="*/ f8 f0 1"/>
                <a:gd name="f14" fmla="?: f9 f3 1"/>
                <a:gd name="f15" fmla="?: f10 f4 1"/>
                <a:gd name="f16" fmla="?: f11 f5 1"/>
                <a:gd name="f17" fmla="*/ f12 1 f2"/>
                <a:gd name="f18" fmla="*/ f13 1 f2"/>
                <a:gd name="f19" fmla="*/ f14 1 21600"/>
                <a:gd name="f20" fmla="*/ f15 1 21600"/>
                <a:gd name="f21" fmla="*/ 21600 f14 1"/>
                <a:gd name="f22" fmla="*/ 21600 f15 1"/>
                <a:gd name="f23" fmla="+- f17 0 f1"/>
                <a:gd name="f24" fmla="+- f18 0 f1"/>
                <a:gd name="f25" fmla="min f20 f19"/>
                <a:gd name="f26" fmla="*/ f21 1 f16"/>
                <a:gd name="f27" fmla="*/ f22 1 f16"/>
                <a:gd name="f28" fmla="val f26"/>
                <a:gd name="f29" fmla="val f27"/>
                <a:gd name="f30" fmla="*/ f6 f25 1"/>
                <a:gd name="f31" fmla="*/ f28 f25 1"/>
                <a:gd name="f32" fmla="*/ f29 f2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3">
                  <a:pos x="f30" y="f30"/>
                </a:cxn>
                <a:cxn ang="f24">
                  <a:pos x="f31" y="f32"/>
                </a:cxn>
              </a:cxnLst>
              <a:rect l="f30" t="f30" r="f31" b="f32"/>
              <a:pathLst>
                <a:path>
                  <a:moveTo>
                    <a:pt x="f30" y="f30"/>
                  </a:moveTo>
                  <a:lnTo>
                    <a:pt x="f31" y="f32"/>
                  </a:lnTo>
                </a:path>
              </a:pathLst>
            </a:custGeom>
            <a:noFill/>
            <a:ln w="18" cap="flat">
              <a:solidFill>
                <a:srgbClr val="FFFFFF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59" name="Freeform 17">
              <a:extLst>
                <a:ext uri="{FF2B5EF4-FFF2-40B4-BE49-F238E27FC236}">
                  <a16:creationId xmlns:a16="http://schemas.microsoft.com/office/drawing/2014/main" id="{3C6DA71C-6EE8-00BC-3C7B-13ED8165C3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3810" y="1801816"/>
              <a:ext cx="123828" cy="12700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78"/>
                <a:gd name="f4" fmla="val 80"/>
                <a:gd name="f5" fmla="val 6"/>
                <a:gd name="f6" fmla="val 71"/>
                <a:gd name="f7" fmla="val 69"/>
                <a:gd name="f8" fmla="val 9"/>
                <a:gd name="f9" fmla="*/ f0 1 78"/>
                <a:gd name="f10" fmla="*/ f1 1 80"/>
                <a:gd name="f11" fmla="+- f4 0 f2"/>
                <a:gd name="f12" fmla="+- f3 0 f2"/>
                <a:gd name="f13" fmla="*/ f12 1 78"/>
                <a:gd name="f14" fmla="*/ f11 1 80"/>
                <a:gd name="f15" fmla="*/ 0 1 f13"/>
                <a:gd name="f16" fmla="*/ f3 1 f13"/>
                <a:gd name="f17" fmla="*/ 0 1 f14"/>
                <a:gd name="f18" fmla="*/ f4 1 f14"/>
                <a:gd name="f19" fmla="*/ f15 f9 1"/>
                <a:gd name="f20" fmla="*/ f16 f9 1"/>
                <a:gd name="f21" fmla="*/ f18 f10 1"/>
                <a:gd name="f22" fmla="*/ f1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78" h="80">
                  <a:moveTo>
                    <a:pt x="f5" y="f4"/>
                  </a:move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5DB78EB7-36BE-885F-5300-D7AAAF95A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764" y="3549645"/>
              <a:ext cx="147639" cy="48101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3"/>
                <a:gd name="f4" fmla="val 303"/>
                <a:gd name="f5" fmla="val 78"/>
                <a:gd name="f6" fmla="val 12"/>
                <a:gd name="f7" fmla="val 69"/>
                <a:gd name="f8" fmla="*/ f0 1 93"/>
                <a:gd name="f9" fmla="*/ f1 1 303"/>
                <a:gd name="f10" fmla="+- f4 0 f2"/>
                <a:gd name="f11" fmla="+- f3 0 f2"/>
                <a:gd name="f12" fmla="*/ f11 1 93"/>
                <a:gd name="f13" fmla="*/ f10 1 303"/>
                <a:gd name="f14" fmla="*/ 0 1 f12"/>
                <a:gd name="f15" fmla="*/ f3 1 f12"/>
                <a:gd name="f16" fmla="*/ 0 1 f13"/>
                <a:gd name="f17" fmla="*/ f4 1 f13"/>
                <a:gd name="f18" fmla="*/ f14 f8 1"/>
                <a:gd name="f19" fmla="*/ f15 f8 1"/>
                <a:gd name="f20" fmla="*/ f17 f9 1"/>
                <a:gd name="f21" fmla="*/ f16 f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93" h="303">
                  <a:moveTo>
                    <a:pt x="f3" y="f4"/>
                  </a:moveTo>
                  <a:lnTo>
                    <a:pt x="f5" y="f4"/>
                  </a:lnTo>
                  <a:lnTo>
                    <a:pt x="f5" y="f5"/>
                  </a:lnTo>
                  <a:lnTo>
                    <a:pt x="f2" y="f6"/>
                  </a:lnTo>
                  <a:lnTo>
                    <a:pt x="f6" y="f2"/>
                  </a:lnTo>
                  <a:lnTo>
                    <a:pt x="f3" y="f7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61" name="Freeform 19">
              <a:extLst>
                <a:ext uri="{FF2B5EF4-FFF2-40B4-BE49-F238E27FC236}">
                  <a16:creationId xmlns:a16="http://schemas.microsoft.com/office/drawing/2014/main" id="{07F0CA44-F896-39E9-3943-4CF761447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" y="1382709"/>
              <a:ext cx="142875" cy="47624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0"/>
                <a:gd name="f4" fmla="val 300"/>
                <a:gd name="f5" fmla="val 78"/>
                <a:gd name="f6" fmla="val 84"/>
                <a:gd name="f7" fmla="val 9"/>
                <a:gd name="f8" fmla="val 81"/>
                <a:gd name="f9" fmla="*/ f0 1 90"/>
                <a:gd name="f10" fmla="*/ f1 1 300"/>
                <a:gd name="f11" fmla="+- f4 0 f2"/>
                <a:gd name="f12" fmla="+- f3 0 f2"/>
                <a:gd name="f13" fmla="*/ f12 1 90"/>
                <a:gd name="f14" fmla="*/ f11 1 300"/>
                <a:gd name="f15" fmla="*/ 0 1 f13"/>
                <a:gd name="f16" fmla="*/ f3 1 f13"/>
                <a:gd name="f17" fmla="*/ 0 1 f14"/>
                <a:gd name="f18" fmla="*/ f4 1 f14"/>
                <a:gd name="f19" fmla="*/ f15 f9 1"/>
                <a:gd name="f20" fmla="*/ f16 f9 1"/>
                <a:gd name="f21" fmla="*/ f18 f10 1"/>
                <a:gd name="f22" fmla="*/ f17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90" h="300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62" name="Freeform 20">
              <a:extLst>
                <a:ext uri="{FF2B5EF4-FFF2-40B4-BE49-F238E27FC236}">
                  <a16:creationId xmlns:a16="http://schemas.microsoft.com/office/drawing/2014/main" id="{7E58C4E7-E554-A5E4-982B-70670F7A2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19071" y="1849438"/>
              <a:ext cx="114300" cy="1079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4"/>
                <a:gd name="f4" fmla="val 23"/>
                <a:gd name="f5" fmla="val 12"/>
                <a:gd name="f6" fmla="val 6"/>
                <a:gd name="f7" fmla="val 18"/>
                <a:gd name="f8" fmla="val 5"/>
                <a:gd name="f9" fmla="val 4"/>
                <a:gd name="f10" fmla="val 8"/>
                <a:gd name="f11" fmla="val 16"/>
                <a:gd name="f12" fmla="val 19"/>
                <a:gd name="f13" fmla="val 20"/>
                <a:gd name="f14" fmla="*/ f0 1 24"/>
                <a:gd name="f15" fmla="*/ f1 1 23"/>
                <a:gd name="f16" fmla="+- f4 0 f2"/>
                <a:gd name="f17" fmla="+- f3 0 f2"/>
                <a:gd name="f18" fmla="*/ f17 1 24"/>
                <a:gd name="f19" fmla="*/ f16 1 23"/>
                <a:gd name="f20" fmla="*/ 0 1 f18"/>
                <a:gd name="f21" fmla="*/ f3 1 f18"/>
                <a:gd name="f22" fmla="*/ 0 1 f19"/>
                <a:gd name="f23" fmla="*/ f4 1 f19"/>
                <a:gd name="f24" fmla="*/ f20 f14 1"/>
                <a:gd name="f25" fmla="*/ f21 f14 1"/>
                <a:gd name="f26" fmla="*/ f23 f15 1"/>
                <a:gd name="f27" fmla="*/ f22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24" h="23">
                  <a:moveTo>
                    <a:pt x="f5" y="f4"/>
                  </a:moveTo>
                  <a:cubicBezTo>
                    <a:pt x="f6" y="f4"/>
                    <a:pt x="f2" y="f7"/>
                    <a:pt x="f2" y="f5"/>
                  </a:cubicBezTo>
                  <a:cubicBezTo>
                    <a:pt x="f2" y="f8"/>
                    <a:pt x="f6" y="f2"/>
                    <a:pt x="f5" y="f2"/>
                  </a:cubicBezTo>
                  <a:cubicBezTo>
                    <a:pt x="f7" y="f2"/>
                    <a:pt x="f3" y="f8"/>
                    <a:pt x="f3" y="f5"/>
                  </a:cubicBezTo>
                  <a:cubicBezTo>
                    <a:pt x="f3" y="f7"/>
                    <a:pt x="f7" y="f4"/>
                    <a:pt x="f5" y="f4"/>
                  </a:cubicBezTo>
                  <a:close/>
                  <a:moveTo>
                    <a:pt x="f5" y="f9"/>
                  </a:moveTo>
                  <a:cubicBezTo>
                    <a:pt x="f10" y="f9"/>
                    <a:pt x="f9" y="f10"/>
                    <a:pt x="f9" y="f5"/>
                  </a:cubicBezTo>
                  <a:cubicBezTo>
                    <a:pt x="f9" y="f11"/>
                    <a:pt x="f10" y="f12"/>
                    <a:pt x="f5" y="f12"/>
                  </a:cubicBezTo>
                  <a:cubicBezTo>
                    <a:pt x="f11" y="f12"/>
                    <a:pt x="f13" y="f11"/>
                    <a:pt x="f13" y="f5"/>
                  </a:cubicBezTo>
                  <a:cubicBezTo>
                    <a:pt x="f13" y="f10"/>
                    <a:pt x="f11" y="f9"/>
                    <a:pt x="f5" y="f9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63" name="Rectangle 21">
              <a:extLst>
                <a:ext uri="{FF2B5EF4-FFF2-40B4-BE49-F238E27FC236}">
                  <a16:creationId xmlns:a16="http://schemas.microsoft.com/office/drawing/2014/main" id="{CB2ED85A-8312-0F39-16C7-DC4D28369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7639" y="4662489"/>
              <a:ext cx="23810" cy="2181228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64" name="Freeform 22">
              <a:extLst>
                <a:ext uri="{FF2B5EF4-FFF2-40B4-BE49-F238E27FC236}">
                  <a16:creationId xmlns:a16="http://schemas.microsoft.com/office/drawing/2014/main" id="{ACA56C22-91F7-1C31-0073-C2793D293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38128" y="5041901"/>
              <a:ext cx="369883" cy="180181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3"/>
                <a:gd name="f4" fmla="val 1135"/>
                <a:gd name="f5" fmla="val 15"/>
                <a:gd name="f6" fmla="val 515"/>
                <a:gd name="f7" fmla="val 512"/>
                <a:gd name="f8" fmla="val 218"/>
                <a:gd name="f9" fmla="val 6"/>
                <a:gd name="f10" fmla="val 518"/>
                <a:gd name="f11" fmla="*/ f0 1 233"/>
                <a:gd name="f12" fmla="*/ f1 1 1135"/>
                <a:gd name="f13" fmla="+- f4 0 f2"/>
                <a:gd name="f14" fmla="+- f3 0 f2"/>
                <a:gd name="f15" fmla="*/ f14 1 233"/>
                <a:gd name="f16" fmla="*/ f13 1 1135"/>
                <a:gd name="f17" fmla="*/ 0 1 f15"/>
                <a:gd name="f18" fmla="*/ f3 1 f15"/>
                <a:gd name="f19" fmla="*/ 0 1 f16"/>
                <a:gd name="f20" fmla="*/ f4 1 f16"/>
                <a:gd name="f21" fmla="*/ f17 f11 1"/>
                <a:gd name="f22" fmla="*/ f18 f11 1"/>
                <a:gd name="f23" fmla="*/ f20 f12 1"/>
                <a:gd name="f24" fmla="*/ f19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" t="f24" r="f22" b="f23"/>
              <a:pathLst>
                <a:path w="233" h="1135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5" y="f10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65" name="Freeform 23">
              <a:extLst>
                <a:ext uri="{FF2B5EF4-FFF2-40B4-BE49-F238E27FC236}">
                  <a16:creationId xmlns:a16="http://schemas.microsoft.com/office/drawing/2014/main" id="{192DA4F3-953B-AD7A-8BA8-B07316D31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6678" y="448151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66" name="Freeform 24">
              <a:extLst>
                <a:ext uri="{FF2B5EF4-FFF2-40B4-BE49-F238E27FC236}">
                  <a16:creationId xmlns:a16="http://schemas.microsoft.com/office/drawing/2014/main" id="{7FA449E7-0AC0-9733-F08E-7950D73401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5627683"/>
              <a:ext cx="85725" cy="121602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54"/>
                <a:gd name="f4" fmla="val 766"/>
                <a:gd name="f5" fmla="val 36"/>
                <a:gd name="f6" fmla="val 149"/>
                <a:gd name="f7" fmla="val 3"/>
                <a:gd name="f8" fmla="val 18"/>
                <a:gd name="f9" fmla="val 146"/>
                <a:gd name="f10" fmla="*/ f0 1 54"/>
                <a:gd name="f11" fmla="*/ f1 1 766"/>
                <a:gd name="f12" fmla="+- f4 0 f2"/>
                <a:gd name="f13" fmla="+- f3 0 f2"/>
                <a:gd name="f14" fmla="*/ f13 1 54"/>
                <a:gd name="f15" fmla="*/ f12 1 766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54" h="766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9DBDED9D-DA9A-DC52-026E-222695FA2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41333" y="4867278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+- f3 0 f2"/>
                <a:gd name="f14" fmla="*/ f13 1 40"/>
                <a:gd name="f15" fmla="*/ 0 1 f14"/>
                <a:gd name="f16" fmla="*/ f3 1 f14"/>
                <a:gd name="f17" fmla="*/ f15 f11 1"/>
                <a:gd name="f18" fmla="*/ f16 f11 1"/>
                <a:gd name="f19" fmla="*/ f16 f12 1"/>
                <a:gd name="f20" fmla="*/ f15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7" t="f20" r="f18" b="f19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65368125-2980-457A-055E-6FEC27AE8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3853" y="5422904"/>
              <a:ext cx="374647" cy="142557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6"/>
                <a:gd name="f4" fmla="val 898"/>
                <a:gd name="f5" fmla="val 18"/>
                <a:gd name="f6" fmla="val 515"/>
                <a:gd name="f7" fmla="val 3"/>
                <a:gd name="f8" fmla="val 512"/>
                <a:gd name="f9" fmla="val 221"/>
                <a:gd name="f10" fmla="val 6"/>
                <a:gd name="f11" fmla="val 518"/>
                <a:gd name="f12" fmla="*/ f0 1 236"/>
                <a:gd name="f13" fmla="*/ f1 1 898"/>
                <a:gd name="f14" fmla="+- f4 0 f2"/>
                <a:gd name="f15" fmla="+- f3 0 f2"/>
                <a:gd name="f16" fmla="*/ f15 1 236"/>
                <a:gd name="f17" fmla="*/ f14 1 898"/>
                <a:gd name="f18" fmla="*/ 0 1 f16"/>
                <a:gd name="f19" fmla="*/ f3 1 f16"/>
                <a:gd name="f20" fmla="*/ 0 1 f17"/>
                <a:gd name="f21" fmla="*/ f4 1 f17"/>
                <a:gd name="f22" fmla="*/ f18 f12 1"/>
                <a:gd name="f23" fmla="*/ f19 f12 1"/>
                <a:gd name="f24" fmla="*/ f21 f13 1"/>
                <a:gd name="f25" fmla="*/ f2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236" h="898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8"/>
                  </a:lnTo>
                  <a:lnTo>
                    <a:pt x="f9" y="f2"/>
                  </a:lnTo>
                  <a:lnTo>
                    <a:pt x="f3" y="f10"/>
                  </a:lnTo>
                  <a:lnTo>
                    <a:pt x="f5" y="f11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10A6AC93-74C3-01FE-A677-0B8917A5E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84201" y="5945191"/>
              <a:ext cx="152403" cy="91280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5"/>
                <a:gd name="f5" fmla="val 15"/>
                <a:gd name="f6" fmla="val 569"/>
                <a:gd name="f7" fmla="val 81"/>
                <a:gd name="f8" fmla="val 383"/>
                <a:gd name="f9" fmla="val 386"/>
                <a:gd name="f10" fmla="*/ f0 1 96"/>
                <a:gd name="f11" fmla="*/ f1 1 575"/>
                <a:gd name="f12" fmla="+- f4 0 f2"/>
                <a:gd name="f13" fmla="+- f3 0 f2"/>
                <a:gd name="f14" fmla="*/ f13 1 96"/>
                <a:gd name="f15" fmla="*/ f12 1 575"/>
                <a:gd name="f16" fmla="*/ 0 1 f14"/>
                <a:gd name="f17" fmla="*/ f3 1 f14"/>
                <a:gd name="f18" fmla="*/ 0 1 f15"/>
                <a:gd name="f19" fmla="*/ f4 1 f15"/>
                <a:gd name="f20" fmla="*/ f16 f10 1"/>
                <a:gd name="f21" fmla="*/ f17 f10 1"/>
                <a:gd name="f22" fmla="*/ f19 f11 1"/>
                <a:gd name="f23" fmla="*/ f18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96" h="575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6582435-6CD3-7E04-FD5B-700943C1F0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27058" y="52466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2"/>
                <a:gd name="f9" fmla="val 11"/>
                <a:gd name="f10" fmla="val 29"/>
                <a:gd name="f11" fmla="val 36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0DD08236-1E53-2B7B-485B-7CC3D2991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27058" y="5764213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2"/>
                <a:gd name="f9" fmla="val 11"/>
                <a:gd name="f10" fmla="val 29"/>
                <a:gd name="f11" fmla="val 36"/>
                <a:gd name="f12" fmla="*/ f0 1 40"/>
                <a:gd name="f13" fmla="*/ f1 1 40"/>
                <a:gd name="f14" fmla="+- f3 0 f2"/>
                <a:gd name="f15" fmla="*/ f14 1 40"/>
                <a:gd name="f16" fmla="*/ 0 1 f15"/>
                <a:gd name="f17" fmla="*/ f3 1 f15"/>
                <a:gd name="f18" fmla="*/ f16 f12 1"/>
                <a:gd name="f19" fmla="*/ f17 f12 1"/>
                <a:gd name="f20" fmla="*/ f17 f13 1"/>
                <a:gd name="f21" fmla="*/ f16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8" t="f21" r="f19" b="f20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72" name="Freeform 30">
              <a:extLst>
                <a:ext uri="{FF2B5EF4-FFF2-40B4-BE49-F238E27FC236}">
                  <a16:creationId xmlns:a16="http://schemas.microsoft.com/office/drawing/2014/main" id="{DF7801D0-5484-9CBF-22E3-2200E0D82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4208" y="6330948"/>
              <a:ext cx="417515" cy="51752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63"/>
                <a:gd name="f4" fmla="val 326"/>
                <a:gd name="f5" fmla="val 15"/>
                <a:gd name="f6" fmla="val 320"/>
                <a:gd name="f7" fmla="val 45"/>
                <a:gd name="f8" fmla="val 206"/>
                <a:gd name="f9" fmla="val 48"/>
                <a:gd name="f10" fmla="val 254"/>
                <a:gd name="f11" fmla="val 12"/>
                <a:gd name="f12" fmla="val 60"/>
                <a:gd name="f13" fmla="val 215"/>
                <a:gd name="f14" fmla="*/ f0 1 263"/>
                <a:gd name="f15" fmla="*/ f1 1 326"/>
                <a:gd name="f16" fmla="+- f4 0 f2"/>
                <a:gd name="f17" fmla="+- f3 0 f2"/>
                <a:gd name="f18" fmla="*/ f17 1 263"/>
                <a:gd name="f19" fmla="*/ f16 1 326"/>
                <a:gd name="f20" fmla="*/ 0 1 f18"/>
                <a:gd name="f21" fmla="*/ f3 1 f18"/>
                <a:gd name="f22" fmla="*/ 0 1 f19"/>
                <a:gd name="f23" fmla="*/ f4 1 f19"/>
                <a:gd name="f24" fmla="*/ f20 f14 1"/>
                <a:gd name="f25" fmla="*/ f21 f14 1"/>
                <a:gd name="f26" fmla="*/ f23 f15 1"/>
                <a:gd name="f27" fmla="*/ f22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263" h="326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9" y="f8"/>
                  </a:lnTo>
                  <a:lnTo>
                    <a:pt x="f10" y="f2"/>
                  </a:lnTo>
                  <a:lnTo>
                    <a:pt x="f3" y="f11"/>
                  </a:lnTo>
                  <a:lnTo>
                    <a:pt x="f12" y="f13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  <p:sp>
          <p:nvSpPr>
            <p:cNvPr id="73" name="Freeform 31">
              <a:extLst>
                <a:ext uri="{FF2B5EF4-FFF2-40B4-BE49-F238E27FC236}">
                  <a16:creationId xmlns:a16="http://schemas.microsoft.com/office/drawing/2014/main" id="{A7EBE1E1-3382-DA8B-B577-4985A8664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63620" y="6221413"/>
              <a:ext cx="157167" cy="14763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3"/>
                <a:gd name="f4" fmla="val 31"/>
                <a:gd name="f5" fmla="val 16"/>
                <a:gd name="f6" fmla="val 12"/>
                <a:gd name="f7" fmla="val 8"/>
                <a:gd name="f8" fmla="val 29"/>
                <a:gd name="f9" fmla="val 5"/>
                <a:gd name="f10" fmla="val 26"/>
                <a:gd name="f11" fmla="val 2"/>
                <a:gd name="f12" fmla="val 24"/>
                <a:gd name="f13" fmla="val 20"/>
                <a:gd name="f14" fmla="val 15"/>
                <a:gd name="f15" fmla="val 11"/>
                <a:gd name="f16" fmla="val 7"/>
                <a:gd name="f17" fmla="val 4"/>
                <a:gd name="f18" fmla="val 1"/>
                <a:gd name="f19" fmla="val 27"/>
                <a:gd name="f20" fmla="val 10"/>
                <a:gd name="f21" fmla="val 13"/>
                <a:gd name="f22" fmla="val 6"/>
                <a:gd name="f23" fmla="val 9"/>
                <a:gd name="f24" fmla="val 19"/>
                <a:gd name="f25" fmla="val 21"/>
                <a:gd name="f26" fmla="val 22"/>
                <a:gd name="f27" fmla="*/ f0 1 33"/>
                <a:gd name="f28" fmla="*/ f1 1 31"/>
                <a:gd name="f29" fmla="+- f4 0 f2"/>
                <a:gd name="f30" fmla="+- f3 0 f2"/>
                <a:gd name="f31" fmla="*/ f30 1 33"/>
                <a:gd name="f32" fmla="*/ f29 1 31"/>
                <a:gd name="f33" fmla="*/ 0 1 f31"/>
                <a:gd name="f34" fmla="*/ f3 1 f31"/>
                <a:gd name="f35" fmla="*/ 0 1 f32"/>
                <a:gd name="f36" fmla="*/ f4 1 f32"/>
                <a:gd name="f37" fmla="*/ f33 f27 1"/>
                <a:gd name="f38" fmla="*/ f34 f27 1"/>
                <a:gd name="f39" fmla="*/ f36 f28 1"/>
                <a:gd name="f40" fmla="*/ f35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7" t="f40" r="f38" b="f39"/>
              <a:pathLst>
                <a:path w="33" h="31">
                  <a:moveTo>
                    <a:pt x="f5" y="f4"/>
                  </a:moveTo>
                  <a:cubicBezTo>
                    <a:pt x="f6" y="f4"/>
                    <a:pt x="f7" y="f8"/>
                    <a:pt x="f9" y="f10"/>
                  </a:cubicBezTo>
                  <a:cubicBezTo>
                    <a:pt x="f11" y="f12"/>
                    <a:pt x="f2" y="f13"/>
                    <a:pt x="f2" y="f14"/>
                  </a:cubicBezTo>
                  <a:cubicBezTo>
                    <a:pt x="f2" y="f15"/>
                    <a:pt x="f11" y="f16"/>
                    <a:pt x="f9" y="f17"/>
                  </a:cubicBezTo>
                  <a:cubicBezTo>
                    <a:pt x="f7" y="f18"/>
                    <a:pt x="f6" y="f2"/>
                    <a:pt x="f5" y="f2"/>
                  </a:cubicBezTo>
                  <a:cubicBezTo>
                    <a:pt x="f13" y="f2"/>
                    <a:pt x="f12" y="f18"/>
                    <a:pt x="f19" y="f17"/>
                  </a:cubicBezTo>
                  <a:cubicBezTo>
                    <a:pt x="f3" y="f20"/>
                    <a:pt x="f3" y="f13"/>
                    <a:pt x="f19" y="f10"/>
                  </a:cubicBezTo>
                  <a:cubicBezTo>
                    <a:pt x="f12" y="f8"/>
                    <a:pt x="f13" y="f4"/>
                    <a:pt x="f5" y="f4"/>
                  </a:cubicBezTo>
                  <a:close/>
                  <a:moveTo>
                    <a:pt x="f5" y="f17"/>
                  </a:moveTo>
                  <a:cubicBezTo>
                    <a:pt x="f21" y="f17"/>
                    <a:pt x="f20" y="f9"/>
                    <a:pt x="f7" y="f16"/>
                  </a:cubicBezTo>
                  <a:cubicBezTo>
                    <a:pt x="f22" y="f23"/>
                    <a:pt x="f17" y="f6"/>
                    <a:pt x="f17" y="f14"/>
                  </a:cubicBezTo>
                  <a:cubicBezTo>
                    <a:pt x="f17" y="f24"/>
                    <a:pt x="f22" y="f25"/>
                    <a:pt x="f7" y="f12"/>
                  </a:cubicBezTo>
                  <a:cubicBezTo>
                    <a:pt x="f20" y="f10"/>
                    <a:pt x="f21" y="f19"/>
                    <a:pt x="f5" y="f19"/>
                  </a:cubicBezTo>
                  <a:cubicBezTo>
                    <a:pt x="f24" y="f19"/>
                    <a:pt x="f26" y="f10"/>
                    <a:pt x="f12" y="f12"/>
                  </a:cubicBezTo>
                  <a:cubicBezTo>
                    <a:pt x="f8" y="f24"/>
                    <a:pt x="f8" y="f6"/>
                    <a:pt x="f12" y="f16"/>
                  </a:cubicBezTo>
                  <a:cubicBezTo>
                    <a:pt x="f26" y="f9"/>
                    <a:pt x="f24" y="f17"/>
                    <a:pt x="f5" y="f1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endParaRPr>
            </a:p>
          </p:txBody>
        </p:sp>
      </p:grpSp>
      <p:graphicFrame>
        <p:nvGraphicFramePr>
          <p:cNvPr id="74" name="Table 3">
            <a:extLst>
              <a:ext uri="{FF2B5EF4-FFF2-40B4-BE49-F238E27FC236}">
                <a16:creationId xmlns:a16="http://schemas.microsoft.com/office/drawing/2014/main" id="{CC852118-5116-C31A-6567-E178A54DF8A0}"/>
              </a:ext>
            </a:extLst>
          </p:cNvPr>
          <p:cNvGraphicFramePr>
            <a:graphicFrameLocks noGrp="1"/>
          </p:cNvGraphicFramePr>
          <p:nvPr/>
        </p:nvGraphicFramePr>
        <p:xfrm>
          <a:off x="3234507" y="2029547"/>
          <a:ext cx="5456279" cy="3563535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954331">
                  <a:extLst>
                    <a:ext uri="{9D8B030D-6E8A-4147-A177-3AD203B41FA5}">
                      <a16:colId xmlns:a16="http://schemas.microsoft.com/office/drawing/2014/main" val="814702778"/>
                    </a:ext>
                  </a:extLst>
                </a:gridCol>
                <a:gridCol w="865205">
                  <a:extLst>
                    <a:ext uri="{9D8B030D-6E8A-4147-A177-3AD203B41FA5}">
                      <a16:colId xmlns:a16="http://schemas.microsoft.com/office/drawing/2014/main" val="182966971"/>
                    </a:ext>
                  </a:extLst>
                </a:gridCol>
                <a:gridCol w="1200259">
                  <a:extLst>
                    <a:ext uri="{9D8B030D-6E8A-4147-A177-3AD203B41FA5}">
                      <a16:colId xmlns:a16="http://schemas.microsoft.com/office/drawing/2014/main" val="918580467"/>
                    </a:ext>
                  </a:extLst>
                </a:gridCol>
                <a:gridCol w="2436491">
                  <a:extLst>
                    <a:ext uri="{9D8B030D-6E8A-4147-A177-3AD203B41FA5}">
                      <a16:colId xmlns:a16="http://schemas.microsoft.com/office/drawing/2014/main" val="365581941"/>
                    </a:ext>
                  </a:extLst>
                </a:gridCol>
              </a:tblGrid>
              <a:tr h="593921"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Numar Degete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Mana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Actiune Robot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Descriere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6419826"/>
                  </a:ext>
                </a:extLst>
              </a:tr>
              <a:tr h="593921"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0 degete / pumn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0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Oricare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STOP 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0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Robotul se opreste imediat. Mod de siguranta.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5924210"/>
                  </a:ext>
                </a:extLst>
              </a:tr>
              <a:tr h="593921"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1 Deget (Index)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0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Oricare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NUMARARE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0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Robotul se opreste, se roteste si asteapta 5 secunde ("numara").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968083"/>
                  </a:ext>
                </a:extLst>
              </a:tr>
              <a:tr h="593921"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5 Degete (Palma)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0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Oricare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CAUTARE (SEEK)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0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Robotul intra in mod autonom. Evita obstacole si cauta tinta.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753292"/>
                  </a:ext>
                </a:extLst>
              </a:tr>
              <a:tr h="593921"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2 Degete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0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Mana Stanga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VIRAJ STANGA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0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Comanda manuala. Forteaza robotul sa vireze la stanga.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935133"/>
                  </a:ext>
                </a:extLst>
              </a:tr>
              <a:tr h="593921"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2 Degete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0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Mana Dreapta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1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VIRAJ DREAPTA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t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ro-RO" sz="1100" b="0" i="0" u="none" strike="noStrike">
                          <a:solidFill>
                            <a:srgbClr val="1F1F1F"/>
                          </a:solidFill>
                          <a:latin typeface="Arial" pitchFamily="34"/>
                          <a:ea typeface="Times New Roman" pitchFamily="18"/>
                        </a:rPr>
                        <a:t>Comanda manuala. Forteaza robotul sa vireze la dreapta.</a:t>
                      </a:r>
                      <a:endParaRPr lang="ro-RO" sz="1900" b="0" i="0" u="none" strike="noStrike">
                        <a:latin typeface="Arial" pitchFamily="34"/>
                      </a:endParaRPr>
                    </a:p>
                  </a:txBody>
                  <a:tcPr marL="118835" marR="118835" marT="79223" marB="79223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768464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5D912-EEAB-6CF8-F3D5-88B7E1670A6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6. Testare si Scenariu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FAFC7-D175-FA1B-FE2B-517AADCF0344}"/>
              </a:ext>
            </a:extLst>
          </p:cNvPr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sz="1500"/>
              <a:t>Instalare si Lansare:</a:t>
            </a:r>
          </a:p>
          <a:p>
            <a:pPr lvl="0">
              <a:lnSpc>
                <a:spcPct val="100000"/>
              </a:lnSpc>
            </a:pPr>
            <a:r>
              <a:rPr lang="en-US" sz="1500"/>
              <a:t>	- Dependente: mediapipe, opencv-python.</a:t>
            </a:r>
          </a:p>
          <a:p>
            <a:pPr lvl="0">
              <a:lnSpc>
                <a:spcPct val="100000"/>
              </a:lnSpc>
            </a:pPr>
            <a:r>
              <a:rPr lang="en-US" sz="1500"/>
              <a:t>	- Lansare Simulare: ros2 launch turtlebot3_gazebo...</a:t>
            </a:r>
          </a:p>
          <a:p>
            <a:pPr lvl="0">
              <a:lnSpc>
                <a:spcPct val="100000"/>
              </a:lnSpc>
            </a:pPr>
            <a:r>
              <a:rPr lang="en-US" sz="1500"/>
              <a:t>	- Lansare Control: ros2 run turtle_controller hand_control</a:t>
            </a:r>
          </a:p>
          <a:p>
            <a:pPr lvl="0">
              <a:lnSpc>
                <a:spcPct val="100000"/>
              </a:lnSpc>
            </a:pPr>
            <a:endParaRPr lang="en-US" sz="1500"/>
          </a:p>
          <a:p>
            <a:pPr lvl="0">
              <a:lnSpc>
                <a:spcPct val="100000"/>
              </a:lnSpc>
            </a:pPr>
            <a:r>
              <a:rPr lang="en-US" sz="1500"/>
              <a:t>Scenariu Validat:</a:t>
            </a:r>
          </a:p>
          <a:p>
            <a:pPr lvl="0">
              <a:lnSpc>
                <a:spcPct val="100000"/>
              </a:lnSpc>
            </a:pPr>
            <a:r>
              <a:rPr lang="en-US" sz="1500"/>
              <a:t>	- Obiect rosu (Coke Can) ascuns dupa un perete.</a:t>
            </a:r>
          </a:p>
          <a:p>
            <a:pPr lvl="0">
              <a:lnSpc>
                <a:spcPct val="100000"/>
              </a:lnSpc>
            </a:pPr>
            <a:r>
              <a:rPr lang="en-US" sz="1500"/>
              <a:t>	- La semnalul '5 degete', robotul a navigat autonom.</a:t>
            </a:r>
          </a:p>
          <a:p>
            <a:pPr lvl="0">
              <a:lnSpc>
                <a:spcPct val="100000"/>
              </a:lnSpc>
            </a:pPr>
            <a:r>
              <a:rPr lang="en-US" sz="1500"/>
              <a:t>	- A evitat peretii si a identificat culoarea ro?ie.</a:t>
            </a:r>
          </a:p>
          <a:p>
            <a:pPr lvl="0">
              <a:lnSpc>
                <a:spcPct val="100000"/>
              </a:lnSpc>
            </a:pPr>
            <a:r>
              <a:rPr lang="en-US" sz="1500"/>
              <a:t>	- S-a oprit si a afisat mesajul de succes.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A5FA8-9CBB-EEB6-72BE-ADACAA3B1E1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7. Concluzii si Directii Viitoare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9811BA-245F-4644-9E96-7E41B416F44F}"/>
              </a:ext>
            </a:extLst>
          </p:cNvPr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sz="1300"/>
              <a:t>Realizari: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	- Control intuitiv hibrid (Senzori Robot + Gesturi).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	- Integrare cu succes a vederii artificiale în bucla de control.</a:t>
            </a:r>
          </a:p>
          <a:p>
            <a:pPr lvl="0">
              <a:lnSpc>
                <a:spcPct val="100000"/>
              </a:lnSpc>
            </a:pPr>
            <a:endParaRPr lang="en-US" sz="1300"/>
          </a:p>
          <a:p>
            <a:pPr lvl="0">
              <a:lnSpc>
                <a:spcPct val="100000"/>
              </a:lnSpc>
            </a:pPr>
            <a:r>
              <a:rPr lang="en-US" sz="1300"/>
              <a:t>Provocari: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	- Zgomotul senzorilor în simulare.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	- Distinctia corecta mâna stânga/dreapta (efect oglinda).</a:t>
            </a:r>
          </a:p>
          <a:p>
            <a:pPr lvl="0">
              <a:lnSpc>
                <a:spcPct val="100000"/>
              </a:lnSpc>
            </a:pPr>
            <a:endParaRPr lang="en-US" sz="1300"/>
          </a:p>
          <a:p>
            <a:pPr lvl="0">
              <a:lnSpc>
                <a:spcPct val="100000"/>
              </a:lnSpc>
            </a:pPr>
            <a:r>
              <a:rPr lang="en-US" sz="1300"/>
              <a:t>Dezvoltari Ulterioare: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	- Implementare SLAM (Cartografiere simultana).</a:t>
            </a:r>
          </a:p>
          <a:p>
            <a:pPr lvl="0">
              <a:lnSpc>
                <a:spcPct val="100000"/>
              </a:lnSpc>
            </a:pPr>
            <a:r>
              <a:rPr lang="en-US" sz="1300"/>
              <a:t>	- Explorare metodica a spatiului necunoscut.</a:t>
            </a:r>
          </a:p>
          <a:p>
            <a:pPr lvl="0">
              <a:lnSpc>
                <a:spcPct val="100000"/>
              </a:lnSpc>
            </a:pPr>
            <a:endParaRPr lang="en-US" sz="1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Circui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TM04033919%5b%5bfn=Circuit%5d%5d</Template>
  <TotalTime>12</TotalTime>
  <Words>627</Words>
  <Application>Microsoft Office PowerPoint</Application>
  <PresentationFormat>Widescreen</PresentationFormat>
  <Paragraphs>95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Tw Cen MT</vt:lpstr>
      <vt:lpstr>Circuit</vt:lpstr>
      <vt:lpstr>1_Circuit</vt:lpstr>
      <vt:lpstr>HIDE AND SEEK</vt:lpstr>
      <vt:lpstr>1. Introducere si Motivatie</vt:lpstr>
      <vt:lpstr>2. Obiective Specifice</vt:lpstr>
      <vt:lpstr>3. Tehnologii Hardware si Software</vt:lpstr>
      <vt:lpstr>4. Arhitectura Software</vt:lpstr>
      <vt:lpstr>5. Control si Gesturi</vt:lpstr>
      <vt:lpstr>6. Testare si Scenariu</vt:lpstr>
      <vt:lpstr>7. Concluzii si Directii Viitoare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 Gherzan</dc:creator>
  <cp:lastModifiedBy>Marc Gherzan</cp:lastModifiedBy>
  <cp:revision>1</cp:revision>
  <dcterms:created xsi:type="dcterms:W3CDTF">2026-02-03T15:57:51Z</dcterms:created>
  <dcterms:modified xsi:type="dcterms:W3CDTF">2026-02-03T16:13:52Z</dcterms:modified>
</cp:coreProperties>
</file>

<file path=docProps/thumbnail.jpeg>
</file>